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1" r:id="rId4"/>
    <p:sldId id="264" r:id="rId5"/>
    <p:sldId id="267" r:id="rId6"/>
    <p:sldId id="258" r:id="rId7"/>
    <p:sldId id="263" r:id="rId8"/>
    <p:sldId id="260" r:id="rId9"/>
    <p:sldId id="266" r:id="rId10"/>
    <p:sldId id="279" r:id="rId11"/>
    <p:sldId id="280" r:id="rId12"/>
    <p:sldId id="273" r:id="rId13"/>
    <p:sldId id="283" r:id="rId14"/>
    <p:sldId id="281" r:id="rId15"/>
    <p:sldId id="284" r:id="rId16"/>
    <p:sldId id="276" r:id="rId17"/>
    <p:sldId id="277" r:id="rId18"/>
    <p:sldId id="282" r:id="rId19"/>
    <p:sldId id="285" r:id="rId20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Kolumbove ekspedicije i dobri odnosi s domorodačkim stanovništvom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17C014DE-B314-4F82-82CD-AE20E67019B2}">
      <dgm:prSet custT="1"/>
      <dgm:spPr/>
      <dgm:t>
        <a:bodyPr/>
        <a:lstStyle/>
        <a:p>
          <a:r>
            <a:rPr lang="hr-HR" sz="2400" dirty="0"/>
            <a:t>Razvijeni prihvatljivi trgovački odnosi</a:t>
          </a:r>
          <a:endParaRPr lang="en-US" sz="2400" dirty="0"/>
        </a:p>
      </dgm:t>
    </dgm:pt>
    <dgm:pt modelId="{566ABD53-8564-452B-91D0-8B56089C26D5}" type="parTrans" cxnId="{E04938F8-34AE-4CB8-A3A1-8645F8F9273D}">
      <dgm:prSet/>
      <dgm:spPr/>
    </dgm:pt>
    <dgm:pt modelId="{8E3A8664-FB27-4DA8-9FB8-ED4CC39BEA78}" type="sibTrans" cxnId="{E04938F8-34AE-4CB8-A3A1-8645F8F9273D}">
      <dgm:prSet/>
      <dgm:spPr/>
    </dgm:pt>
    <dgm:pt modelId="{63205B10-194A-44B9-93EC-3FA526C09F2B}">
      <dgm:prSet custT="1"/>
      <dgm:spPr/>
      <dgm:t>
        <a:bodyPr/>
        <a:lstStyle/>
        <a:p>
          <a:r>
            <a:rPr lang="hr-HR" sz="2400" dirty="0"/>
            <a:t>Nove zemlje i Španjolska vlast</a:t>
          </a:r>
          <a:endParaRPr lang="en-US" sz="2400" dirty="0"/>
        </a:p>
      </dgm:t>
    </dgm:pt>
    <dgm:pt modelId="{7D84B417-E5F4-400D-B85E-461E2AD6CAB1}" type="parTrans" cxnId="{7E23287E-DD03-46A8-92E7-599D46C64082}">
      <dgm:prSet/>
      <dgm:spPr/>
    </dgm:pt>
    <dgm:pt modelId="{36E6DAE6-6383-4A1F-8432-B0B6E1439D17}" type="sibTrans" cxnId="{7E23287E-DD03-46A8-92E7-599D46C64082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2E980C-551A-4DF1-9E3F-AD0692A0EEC7}" type="pres">
      <dgm:prSet presAssocID="{B3A67B5C-D29E-41C0-A8DE-11E0B0CBA32E}" presName="spacer" presStyleCnt="0"/>
      <dgm:spPr/>
    </dgm:pt>
    <dgm:pt modelId="{2CFF0E8F-D6CE-4A1E-84C7-BA32609154A9}" type="pres">
      <dgm:prSet presAssocID="{17C014DE-B314-4F82-82CD-AE20E67019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4CAF68-1D7E-4053-BBFB-7B33F0D4CA93}" type="pres">
      <dgm:prSet presAssocID="{8E3A8664-FB27-4DA8-9FB8-ED4CC39BEA78}" presName="spacer" presStyleCnt="0"/>
      <dgm:spPr/>
    </dgm:pt>
    <dgm:pt modelId="{230B743D-23C4-489C-8572-FAF728396D95}" type="pres">
      <dgm:prSet presAssocID="{63205B10-194A-44B9-93EC-3FA526C09F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EFDD4D5-8A7F-4C85-8BCF-C96F5AA7C34A}" type="presOf" srcId="{63205B10-194A-44B9-93EC-3FA526C09F2B}" destId="{230B743D-23C4-489C-8572-FAF728396D95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7E23287E-DD03-46A8-92E7-599D46C64082}" srcId="{73935FAD-C8A1-479A-8104-077E9CAEBC49}" destId="{63205B10-194A-44B9-93EC-3FA526C09F2B}" srcOrd="2" destOrd="0" parTransId="{7D84B417-E5F4-400D-B85E-461E2AD6CAB1}" sibTransId="{36E6DAE6-6383-4A1F-8432-B0B6E1439D17}"/>
    <dgm:cxn modelId="{E04938F8-34AE-4CB8-A3A1-8645F8F9273D}" srcId="{73935FAD-C8A1-479A-8104-077E9CAEBC49}" destId="{17C014DE-B314-4F82-82CD-AE20E67019B2}" srcOrd="1" destOrd="0" parTransId="{566ABD53-8564-452B-91D0-8B56089C26D5}" sibTransId="{8E3A8664-FB27-4DA8-9FB8-ED4CC39BEA78}"/>
    <dgm:cxn modelId="{61EE4D41-9D55-462D-AD9E-21BB32C12771}" type="presOf" srcId="{17C014DE-B314-4F82-82CD-AE20E67019B2}" destId="{2CFF0E8F-D6CE-4A1E-84C7-BA32609154A9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56A07680-C771-4793-BEFD-1582A7815DC1}" type="presParOf" srcId="{0E522338-E12E-4374-BF15-1737B78C4C2A}" destId="{642E980C-551A-4DF1-9E3F-AD0692A0EEC7}" srcOrd="1" destOrd="0" presId="urn:microsoft.com/office/officeart/2005/8/layout/vList2"/>
    <dgm:cxn modelId="{59E5CF22-C0E1-4C5C-9911-331506670378}" type="presParOf" srcId="{0E522338-E12E-4374-BF15-1737B78C4C2A}" destId="{2CFF0E8F-D6CE-4A1E-84C7-BA32609154A9}" srcOrd="2" destOrd="0" presId="urn:microsoft.com/office/officeart/2005/8/layout/vList2"/>
    <dgm:cxn modelId="{66027A11-8752-4ECB-8937-DC35FA3103C5}" type="presParOf" srcId="{0E522338-E12E-4374-BF15-1737B78C4C2A}" destId="{C34CAF68-1D7E-4053-BBFB-7B33F0D4CA93}" srcOrd="3" destOrd="0" presId="urn:microsoft.com/office/officeart/2005/8/layout/vList2"/>
    <dgm:cxn modelId="{418C4AB7-C520-4F96-86B8-FDE726B9CC67}" type="presParOf" srcId="{0E522338-E12E-4374-BF15-1737B78C4C2A}" destId="{230B743D-23C4-489C-8572-FAF728396D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Dolazak konkvistadora u Ameriku i sukobi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AB7572B0-D207-498E-8B3B-93EF2BDAFDDA}">
      <dgm:prSet custT="1"/>
      <dgm:spPr/>
      <dgm:t>
        <a:bodyPr/>
        <a:lstStyle/>
        <a:p>
          <a:r>
            <a:rPr lang="hr-HR" sz="2400" dirty="0"/>
            <a:t>Konkvistador – vojnik, pobjednik, osvajač</a:t>
          </a:r>
          <a:endParaRPr lang="en-US" sz="2400" dirty="0"/>
        </a:p>
      </dgm:t>
    </dgm:pt>
    <dgm:pt modelId="{69DACA14-2702-42F2-93F4-2C886A423C1B}" type="parTrans" cxnId="{1BDE711B-B2E4-42E2-B3AF-D28B0BA28896}">
      <dgm:prSet/>
      <dgm:spPr/>
    </dgm:pt>
    <dgm:pt modelId="{57B81688-6455-4D82-9889-2B24D3FF64DA}" type="sibTrans" cxnId="{1BDE711B-B2E4-42E2-B3AF-D28B0BA28896}">
      <dgm:prSet/>
      <dgm:spPr/>
    </dgm:pt>
    <dgm:pt modelId="{6746C971-C329-4716-9090-0EFFE9E594DB}">
      <dgm:prSet custT="1"/>
      <dgm:spPr/>
      <dgm:t>
        <a:bodyPr/>
        <a:lstStyle/>
        <a:p>
          <a:r>
            <a:rPr lang="hr-HR" sz="2400" dirty="0"/>
            <a:t>Potraga za blagom i luksuznom robom</a:t>
          </a:r>
          <a:endParaRPr lang="en-US" sz="2400" dirty="0"/>
        </a:p>
      </dgm:t>
    </dgm:pt>
    <dgm:pt modelId="{C215CADC-4327-470E-BDA5-B07C35D9F0EA}" type="parTrans" cxnId="{1CB5A82E-6456-4918-80AD-10EBA7499C6C}">
      <dgm:prSet/>
      <dgm:spPr/>
    </dgm:pt>
    <dgm:pt modelId="{5EA5600F-85BE-43FF-A256-E7BC3CCBC24E}" type="sibTrans" cxnId="{1CB5A82E-6456-4918-80AD-10EBA7499C6C}">
      <dgm:prSet/>
      <dgm:spPr/>
    </dgm:pt>
    <dgm:pt modelId="{8450E87E-E43A-4223-92ED-41A5B5C28D68}">
      <dgm:prSet custT="1"/>
      <dgm:spPr/>
      <dgm:t>
        <a:bodyPr/>
        <a:lstStyle/>
        <a:p>
          <a:r>
            <a:rPr lang="hr-HR" sz="2400" dirty="0"/>
            <a:t>Sukob s naprednim kulturama Maja i Asteka</a:t>
          </a:r>
          <a:endParaRPr lang="en-US" sz="2400" dirty="0"/>
        </a:p>
      </dgm:t>
    </dgm:pt>
    <dgm:pt modelId="{6F1BD277-D231-4E37-A60B-665B551755DD}" type="parTrans" cxnId="{894E6A7D-BCC9-41FA-A7B6-A6F2A46DD04F}">
      <dgm:prSet/>
      <dgm:spPr/>
    </dgm:pt>
    <dgm:pt modelId="{0D0657CE-B29D-43EE-BD8F-B4381483B032}" type="sibTrans" cxnId="{894E6A7D-BCC9-41FA-A7B6-A6F2A46DD04F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0D4E26-C868-4644-963C-E99EC2D23303}" type="pres">
      <dgm:prSet presAssocID="{893595EF-7ADF-4BEF-AA54-B7C077A77FF5}" presName="spacer" presStyleCnt="0"/>
      <dgm:spPr/>
    </dgm:pt>
    <dgm:pt modelId="{FC318EA6-563A-4063-B129-1CBF167B0087}" type="pres">
      <dgm:prSet presAssocID="{AB7572B0-D207-498E-8B3B-93EF2BDAFD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43677E-49BB-42C5-894F-80FEFEDCBD96}" type="pres">
      <dgm:prSet presAssocID="{57B81688-6455-4D82-9889-2B24D3FF64DA}" presName="spacer" presStyleCnt="0"/>
      <dgm:spPr/>
    </dgm:pt>
    <dgm:pt modelId="{1405D37B-35C2-4574-9E43-80F0247E2113}" type="pres">
      <dgm:prSet presAssocID="{6746C971-C329-4716-9090-0EFFE9E594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DE4DFC-6EFA-40C4-8EEB-4D70B8B36F15}" type="pres">
      <dgm:prSet presAssocID="{5EA5600F-85BE-43FF-A256-E7BC3CCBC24E}" presName="spacer" presStyleCnt="0"/>
      <dgm:spPr/>
    </dgm:pt>
    <dgm:pt modelId="{3BBDF1B6-F435-4AB6-B736-5B4C3AA6CF75}" type="pres">
      <dgm:prSet presAssocID="{8450E87E-E43A-4223-92ED-41A5B5C28D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93E21B9F-8352-4AD4-81A8-18614AF2BFB3}" type="presOf" srcId="{6746C971-C329-4716-9090-0EFFE9E594DB}" destId="{1405D37B-35C2-4574-9E43-80F0247E2113}" srcOrd="0" destOrd="0" presId="urn:microsoft.com/office/officeart/2005/8/layout/vList2"/>
    <dgm:cxn modelId="{1BDE711B-B2E4-42E2-B3AF-D28B0BA28896}" srcId="{602A8B11-172F-479C-99BA-D919E6CE6854}" destId="{AB7572B0-D207-498E-8B3B-93EF2BDAFDDA}" srcOrd="1" destOrd="0" parTransId="{69DACA14-2702-42F2-93F4-2C886A423C1B}" sibTransId="{57B81688-6455-4D82-9889-2B24D3FF64DA}"/>
    <dgm:cxn modelId="{1CB5A82E-6456-4918-80AD-10EBA7499C6C}" srcId="{602A8B11-172F-479C-99BA-D919E6CE6854}" destId="{6746C971-C329-4716-9090-0EFFE9E594DB}" srcOrd="2" destOrd="0" parTransId="{C215CADC-4327-470E-BDA5-B07C35D9F0EA}" sibTransId="{5EA5600F-85BE-43FF-A256-E7BC3CCBC24E}"/>
    <dgm:cxn modelId="{894E6A7D-BCC9-41FA-A7B6-A6F2A46DD04F}" srcId="{602A8B11-172F-479C-99BA-D919E6CE6854}" destId="{8450E87E-E43A-4223-92ED-41A5B5C28D68}" srcOrd="3" destOrd="0" parTransId="{6F1BD277-D231-4E37-A60B-665B551755DD}" sibTransId="{0D0657CE-B29D-43EE-BD8F-B4381483B032}"/>
    <dgm:cxn modelId="{23E2EE32-BE19-4974-9C73-7F8A60AA9456}" type="presOf" srcId="{8450E87E-E43A-4223-92ED-41A5B5C28D68}" destId="{3BBDF1B6-F435-4AB6-B736-5B4C3AA6CF75}" srcOrd="0" destOrd="0" presId="urn:microsoft.com/office/officeart/2005/8/layout/vList2"/>
    <dgm:cxn modelId="{EF69FFB5-E018-4AF4-9DF3-88F5B0D1C175}" type="presOf" srcId="{AB7572B0-D207-498E-8B3B-93EF2BDAFDDA}" destId="{FC318EA6-563A-4063-B129-1CBF167B0087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924AAB53-0EB6-4E39-9039-4A9B2FA7100B}" type="presParOf" srcId="{A25BA51F-AAB5-45C8-9F20-21F75560DB15}" destId="{AB0D4E26-C868-4644-963C-E99EC2D23303}" srcOrd="1" destOrd="0" presId="urn:microsoft.com/office/officeart/2005/8/layout/vList2"/>
    <dgm:cxn modelId="{093909C9-380D-4D85-8E20-0757DBD0B2C1}" type="presParOf" srcId="{A25BA51F-AAB5-45C8-9F20-21F75560DB15}" destId="{FC318EA6-563A-4063-B129-1CBF167B0087}" srcOrd="2" destOrd="0" presId="urn:microsoft.com/office/officeart/2005/8/layout/vList2"/>
    <dgm:cxn modelId="{DED0E442-E52F-4F66-AEB1-E51764FB8662}" type="presParOf" srcId="{A25BA51F-AAB5-45C8-9F20-21F75560DB15}" destId="{9443677E-49BB-42C5-894F-80FEFEDCBD96}" srcOrd="3" destOrd="0" presId="urn:microsoft.com/office/officeart/2005/8/layout/vList2"/>
    <dgm:cxn modelId="{78AA327B-69FE-4FA2-83ED-2D5AF6EBFC1A}" type="presParOf" srcId="{A25BA51F-AAB5-45C8-9F20-21F75560DB15}" destId="{1405D37B-35C2-4574-9E43-80F0247E2113}" srcOrd="4" destOrd="0" presId="urn:microsoft.com/office/officeart/2005/8/layout/vList2"/>
    <dgm:cxn modelId="{0454A972-BEA4-46A3-BE46-56837EC54A55}" type="presParOf" srcId="{A25BA51F-AAB5-45C8-9F20-21F75560DB15}" destId="{FFDE4DFC-6EFA-40C4-8EEB-4D70B8B36F15}" srcOrd="5" destOrd="0" presId="urn:microsoft.com/office/officeart/2005/8/layout/vList2"/>
    <dgm:cxn modelId="{61AC489A-1DB2-4D0B-94AB-FECFB37DD6F9}" type="presParOf" srcId="{A25BA51F-AAB5-45C8-9F20-21F75560DB15}" destId="{3BBDF1B6-F435-4AB6-B736-5B4C3AA6CF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Narod Asteka živio u Meksiku, u carstvu živjelo oko pet milijuna ljudi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23A6C012-7E77-429D-8AE9-1701F5C3FDA7}">
      <dgm:prSet custT="1"/>
      <dgm:spPr/>
      <dgm:t>
        <a:bodyPr/>
        <a:lstStyle/>
        <a:p>
          <a:r>
            <a:rPr lang="hr-HR" sz="2400" dirty="0"/>
            <a:t>Gradili veličanstvene kamene gradove, pune blaga</a:t>
          </a:r>
          <a:endParaRPr lang="en-US" sz="2400" dirty="0"/>
        </a:p>
      </dgm:t>
    </dgm:pt>
    <dgm:pt modelId="{17FBBF87-8CDB-4BBE-BFD1-FEB57B916AB8}" type="parTrans" cxnId="{69473B94-DD14-469A-A7BF-BFD6AC69C4EA}">
      <dgm:prSet/>
      <dgm:spPr/>
      <dgm:t>
        <a:bodyPr/>
        <a:lstStyle/>
        <a:p>
          <a:endParaRPr lang="hr-HR"/>
        </a:p>
      </dgm:t>
    </dgm:pt>
    <dgm:pt modelId="{B64823BC-1082-497B-B831-FFAAB8E32730}" type="sibTrans" cxnId="{69473B94-DD14-469A-A7BF-BFD6AC69C4EA}">
      <dgm:prSet/>
      <dgm:spPr/>
      <dgm:t>
        <a:bodyPr/>
        <a:lstStyle/>
        <a:p>
          <a:endParaRPr lang="hr-HR"/>
        </a:p>
      </dgm:t>
    </dgm:pt>
    <dgm:pt modelId="{2C8D6C3E-0A92-4F36-8405-2B1439B10633}">
      <dgm:prSet custT="1"/>
      <dgm:spPr/>
      <dgm:t>
        <a:bodyPr/>
        <a:lstStyle/>
        <a:p>
          <a:r>
            <a:rPr lang="hr-HR" sz="2400" dirty="0"/>
            <a:t>Civilizacija na vrhuncu moći s glavnim gradom Tenochtitlanom</a:t>
          </a:r>
          <a:endParaRPr lang="en-US" sz="2400" dirty="0"/>
        </a:p>
      </dgm:t>
    </dgm:pt>
    <dgm:pt modelId="{0697D04B-8936-407A-BC79-BE633896C4DA}" type="parTrans" cxnId="{47816618-55FC-4179-9FC0-47A441239F4E}">
      <dgm:prSet/>
      <dgm:spPr/>
      <dgm:t>
        <a:bodyPr/>
        <a:lstStyle/>
        <a:p>
          <a:endParaRPr lang="hr-HR"/>
        </a:p>
      </dgm:t>
    </dgm:pt>
    <dgm:pt modelId="{576E125E-58CD-45AB-87E9-A24AA990BCED}" type="sibTrans" cxnId="{47816618-55FC-4179-9FC0-47A441239F4E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BD222C-CCDA-4050-8A43-34A68F4535C6}" type="pres">
      <dgm:prSet presAssocID="{8246AEB0-4939-404F-A50F-0FE7D26A3657}" presName="spacer" presStyleCnt="0"/>
      <dgm:spPr/>
    </dgm:pt>
    <dgm:pt modelId="{E8F625C8-4F68-4689-9AA9-E6567016D03C}" type="pres">
      <dgm:prSet presAssocID="{2C8D6C3E-0A92-4F36-8405-2B1439B106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B51B08-2461-4552-9596-77DB102A4336}" type="pres">
      <dgm:prSet presAssocID="{576E125E-58CD-45AB-87E9-A24AA990BCED}" presName="spacer" presStyleCnt="0"/>
      <dgm:spPr/>
    </dgm:pt>
    <dgm:pt modelId="{5F53B17E-9768-483C-9A7F-1A4C6CA0EF36}" type="pres">
      <dgm:prSet presAssocID="{23A6C012-7E77-429D-8AE9-1701F5C3FD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1DD387F-7858-489A-B09D-ADF9E48AAB2F}" type="presOf" srcId="{2C8D6C3E-0A92-4F36-8405-2B1439B10633}" destId="{E8F625C8-4F68-4689-9AA9-E6567016D03C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69473B94-DD14-469A-A7BF-BFD6AC69C4EA}" srcId="{22D98622-848B-4CF4-9A65-B5FB6D5B4437}" destId="{23A6C012-7E77-429D-8AE9-1701F5C3FDA7}" srcOrd="2" destOrd="0" parTransId="{17FBBF87-8CDB-4BBE-BFD1-FEB57B916AB8}" sibTransId="{B64823BC-1082-497B-B831-FFAAB8E32730}"/>
    <dgm:cxn modelId="{47816618-55FC-4179-9FC0-47A441239F4E}" srcId="{22D98622-848B-4CF4-9A65-B5FB6D5B4437}" destId="{2C8D6C3E-0A92-4F36-8405-2B1439B10633}" srcOrd="1" destOrd="0" parTransId="{0697D04B-8936-407A-BC79-BE633896C4DA}" sibTransId="{576E125E-58CD-45AB-87E9-A24AA990BCED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8F5D9AA0-7960-4A2A-B38B-58E22771BE64}" type="presOf" srcId="{23A6C012-7E77-429D-8AE9-1701F5C3FDA7}" destId="{5F53B17E-9768-483C-9A7F-1A4C6CA0EF36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9917410D-795F-4506-8545-44BF0EA90707}" type="presParOf" srcId="{A51E8AF6-2E77-468F-819C-8EBD86F9CF4F}" destId="{7BBD222C-CCDA-4050-8A43-34A68F4535C6}" srcOrd="1" destOrd="0" presId="urn:microsoft.com/office/officeart/2005/8/layout/vList2"/>
    <dgm:cxn modelId="{F1E9E3DF-C5CC-4594-BD4D-27784BDBFE70}" type="presParOf" srcId="{A51E8AF6-2E77-468F-819C-8EBD86F9CF4F}" destId="{E8F625C8-4F68-4689-9AA9-E6567016D03C}" srcOrd="2" destOrd="0" presId="urn:microsoft.com/office/officeart/2005/8/layout/vList2"/>
    <dgm:cxn modelId="{A0ECC701-F9EB-4FAD-9174-81379C760FEE}" type="presParOf" srcId="{A51E8AF6-2E77-468F-819C-8EBD86F9CF4F}" destId="{3FB51B08-2461-4552-9596-77DB102A4336}" srcOrd="3" destOrd="0" presId="urn:microsoft.com/office/officeart/2005/8/layout/vList2"/>
    <dgm:cxn modelId="{0AF4755A-10A5-4B5D-86B1-7D05ECFC0429}" type="presParOf" srcId="{A51E8AF6-2E77-468F-819C-8EBD86F9CF4F}" destId="{5F53B17E-9768-483C-9A7F-1A4C6CA0EF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Narod Inka živio je na prostoru današnje države Peru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743C71E1-17BC-450F-8F65-F168006A5B0F}">
      <dgm:prSet custT="1"/>
      <dgm:spPr/>
      <dgm:t>
        <a:bodyPr/>
        <a:lstStyle/>
        <a:p>
          <a:r>
            <a:rPr lang="hr-HR" sz="2400" dirty="0"/>
            <a:t>Napredna kultura na prostoru Južne Amerike</a:t>
          </a:r>
          <a:endParaRPr lang="en-US" sz="2400" dirty="0"/>
        </a:p>
      </dgm:t>
    </dgm:pt>
    <dgm:pt modelId="{FADA27B0-F989-400A-BF5A-6FC6B685E03D}" type="parTrans" cxnId="{34E0461C-9D2F-4404-A996-7621EE638A7D}">
      <dgm:prSet/>
      <dgm:spPr/>
      <dgm:t>
        <a:bodyPr/>
        <a:lstStyle/>
        <a:p>
          <a:endParaRPr lang="hr-HR"/>
        </a:p>
      </dgm:t>
    </dgm:pt>
    <dgm:pt modelId="{A498BD22-1E04-4523-B0CC-A76C5E79C94A}" type="sibTrans" cxnId="{34E0461C-9D2F-4404-A996-7621EE638A7D}">
      <dgm:prSet/>
      <dgm:spPr/>
      <dgm:t>
        <a:bodyPr/>
        <a:lstStyle/>
        <a:p>
          <a:endParaRPr lang="hr-HR"/>
        </a:p>
      </dgm:t>
    </dgm:pt>
    <dgm:pt modelId="{36DCCF8C-27E4-48B8-85B7-DF6BC56B17AE}">
      <dgm:prSet custT="1"/>
      <dgm:spPr/>
      <dgm:t>
        <a:bodyPr/>
        <a:lstStyle/>
        <a:p>
          <a:r>
            <a:rPr lang="hr-HR" sz="2400" dirty="0"/>
            <a:t>Gradili veličanstvene kamene gradove, pune blaga</a:t>
          </a:r>
          <a:endParaRPr lang="en-US" sz="2400" dirty="0"/>
        </a:p>
      </dgm:t>
    </dgm:pt>
    <dgm:pt modelId="{BB87C70D-E177-4648-B660-AA449D8608C8}" type="parTrans" cxnId="{0363E593-2123-4D24-97AC-351620F51D7D}">
      <dgm:prSet/>
      <dgm:spPr/>
      <dgm:t>
        <a:bodyPr/>
        <a:lstStyle/>
        <a:p>
          <a:endParaRPr lang="hr-HR"/>
        </a:p>
      </dgm:t>
    </dgm:pt>
    <dgm:pt modelId="{C56D47B7-C9AB-452E-B651-8E86AF61C256}" type="sibTrans" cxnId="{0363E593-2123-4D24-97AC-351620F51D7D}">
      <dgm:prSet/>
      <dgm:spPr/>
      <dgm:t>
        <a:bodyPr/>
        <a:lstStyle/>
        <a:p>
          <a:endParaRPr lang="hr-HR"/>
        </a:p>
      </dgm:t>
    </dgm:pt>
    <dgm:pt modelId="{101447AB-3268-457B-8C6D-229B7384EF88}">
      <dgm:prSet custT="1"/>
      <dgm:spPr/>
      <dgm:t>
        <a:bodyPr/>
        <a:lstStyle/>
        <a:p>
          <a:r>
            <a:rPr lang="hr-HR" sz="2400" dirty="0"/>
            <a:t>„Sinovi sunca”</a:t>
          </a:r>
          <a:endParaRPr lang="en-US" sz="2400" dirty="0"/>
        </a:p>
      </dgm:t>
    </dgm:pt>
    <dgm:pt modelId="{2BF5403C-8416-45A3-8773-7F2545F00E4B}" type="parTrans" cxnId="{CD5CE4FB-06B5-4F56-80B3-090301003C99}">
      <dgm:prSet/>
      <dgm:spPr/>
      <dgm:t>
        <a:bodyPr/>
        <a:lstStyle/>
        <a:p>
          <a:endParaRPr lang="hr-HR"/>
        </a:p>
      </dgm:t>
    </dgm:pt>
    <dgm:pt modelId="{6A864C9D-6BEF-41C9-9AFB-CD639FE3438E}" type="sibTrans" cxnId="{CD5CE4FB-06B5-4F56-80B3-090301003C99}">
      <dgm:prSet/>
      <dgm:spPr/>
      <dgm:t>
        <a:bodyPr/>
        <a:lstStyle/>
        <a:p>
          <a:endParaRPr lang="hr-HR"/>
        </a:p>
      </dgm:t>
    </dgm:pt>
    <dgm:pt modelId="{CC01EF65-FDA9-4647-935F-22B08F625AC0}">
      <dgm:prSet custT="1"/>
      <dgm:spPr/>
      <dgm:t>
        <a:bodyPr/>
        <a:lstStyle/>
        <a:p>
          <a:r>
            <a:rPr lang="hr-HR" sz="2400" dirty="0"/>
            <a:t>Carstvo uništio Francisco Pizarro</a:t>
          </a:r>
          <a:endParaRPr lang="en-US" sz="2400" dirty="0"/>
        </a:p>
      </dgm:t>
    </dgm:pt>
    <dgm:pt modelId="{4950A63D-6542-4A0D-A36C-32FB23D8B9AB}" type="parTrans" cxnId="{FCA024CB-F159-461A-9ADD-EC88DADCC5BD}">
      <dgm:prSet/>
      <dgm:spPr/>
      <dgm:t>
        <a:bodyPr/>
        <a:lstStyle/>
        <a:p>
          <a:endParaRPr lang="hr-HR"/>
        </a:p>
      </dgm:t>
    </dgm:pt>
    <dgm:pt modelId="{03DE5996-FC0E-41CB-9095-11313CC16ED9}" type="sibTrans" cxnId="{FCA024CB-F159-461A-9ADD-EC88DADCC5BD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A6D9F5-B000-4398-A040-D798E0083BBD}" type="pres">
      <dgm:prSet presAssocID="{5C90C4A7-8CAB-4808-BAB0-AC02296B90C5}" presName="spacer" presStyleCnt="0"/>
      <dgm:spPr/>
    </dgm:pt>
    <dgm:pt modelId="{F9229F14-FCEE-4CF2-A89E-320A9AACF2FD}" type="pres">
      <dgm:prSet presAssocID="{743C71E1-17BC-450F-8F65-F168006A5B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04464B-0816-45F3-9E44-03B3FE15B992}" type="pres">
      <dgm:prSet presAssocID="{A498BD22-1E04-4523-B0CC-A76C5E79C94A}" presName="spacer" presStyleCnt="0"/>
      <dgm:spPr/>
    </dgm:pt>
    <dgm:pt modelId="{A3560621-E064-4252-BEE6-1A99A452615D}" type="pres">
      <dgm:prSet presAssocID="{36DCCF8C-27E4-48B8-85B7-DF6BC56B17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D5A168-B1C5-498F-B148-72BFB81B9BF2}" type="pres">
      <dgm:prSet presAssocID="{C56D47B7-C9AB-452E-B651-8E86AF61C256}" presName="spacer" presStyleCnt="0"/>
      <dgm:spPr/>
    </dgm:pt>
    <dgm:pt modelId="{864852CA-C809-4D5F-837D-4F913D61D60B}" type="pres">
      <dgm:prSet presAssocID="{101447AB-3268-457B-8C6D-229B7384EF8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AF1485-2980-4B60-803B-2D3252A8A929}" type="pres">
      <dgm:prSet presAssocID="{6A864C9D-6BEF-41C9-9AFB-CD639FE3438E}" presName="spacer" presStyleCnt="0"/>
      <dgm:spPr/>
    </dgm:pt>
    <dgm:pt modelId="{A46B0F09-B2DD-4A51-B63A-879A74C15529}" type="pres">
      <dgm:prSet presAssocID="{CC01EF65-FDA9-4647-935F-22B08F625A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4E0461C-9D2F-4404-A996-7621EE638A7D}" srcId="{27A2D2D2-D1AC-4116-ABDD-F1EE7B485988}" destId="{743C71E1-17BC-450F-8F65-F168006A5B0F}" srcOrd="1" destOrd="0" parTransId="{FADA27B0-F989-400A-BF5A-6FC6B685E03D}" sibTransId="{A498BD22-1E04-4523-B0CC-A76C5E79C94A}"/>
    <dgm:cxn modelId="{9A0D8BD1-7D21-4378-8AD4-CE798D9376F4}" type="presOf" srcId="{36DCCF8C-27E4-48B8-85B7-DF6BC56B17AE}" destId="{A3560621-E064-4252-BEE6-1A99A452615D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CD5CE4FB-06B5-4F56-80B3-090301003C99}" srcId="{27A2D2D2-D1AC-4116-ABDD-F1EE7B485988}" destId="{101447AB-3268-457B-8C6D-229B7384EF88}" srcOrd="3" destOrd="0" parTransId="{2BF5403C-8416-45A3-8773-7F2545F00E4B}" sibTransId="{6A864C9D-6BEF-41C9-9AFB-CD639FE3438E}"/>
    <dgm:cxn modelId="{94D698BD-52AD-4316-ACA4-21EB0FEA47FF}" type="presOf" srcId="{743C71E1-17BC-450F-8F65-F168006A5B0F}" destId="{F9229F14-FCEE-4CF2-A89E-320A9AACF2FD}" srcOrd="0" destOrd="0" presId="urn:microsoft.com/office/officeart/2005/8/layout/vList2"/>
    <dgm:cxn modelId="{0363E593-2123-4D24-97AC-351620F51D7D}" srcId="{27A2D2D2-D1AC-4116-ABDD-F1EE7B485988}" destId="{36DCCF8C-27E4-48B8-85B7-DF6BC56B17AE}" srcOrd="2" destOrd="0" parTransId="{BB87C70D-E177-4648-B660-AA449D8608C8}" sibTransId="{C56D47B7-C9AB-452E-B651-8E86AF61C256}"/>
    <dgm:cxn modelId="{636F8EF2-786D-43AA-8F40-329D8BABDCBF}" type="presOf" srcId="{CC01EF65-FDA9-4647-935F-22B08F625AC0}" destId="{A46B0F09-B2DD-4A51-B63A-879A74C15529}" srcOrd="0" destOrd="0" presId="urn:microsoft.com/office/officeart/2005/8/layout/vList2"/>
    <dgm:cxn modelId="{CA68AF30-D605-438C-9AEE-B94827E39448}" type="presOf" srcId="{101447AB-3268-457B-8C6D-229B7384EF88}" destId="{864852CA-C809-4D5F-837D-4F913D61D60B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FCA024CB-F159-461A-9ADD-EC88DADCC5BD}" srcId="{27A2D2D2-D1AC-4116-ABDD-F1EE7B485988}" destId="{CC01EF65-FDA9-4647-935F-22B08F625AC0}" srcOrd="4" destOrd="0" parTransId="{4950A63D-6542-4A0D-A36C-32FB23D8B9AB}" sibTransId="{03DE5996-FC0E-41CB-9095-11313CC16ED9}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58507C74-DCED-4ECE-A522-691239F2F42A}" type="presParOf" srcId="{025AB8AA-BE20-4DFD-9C89-24471A94EC31}" destId="{B3A6D9F5-B000-4398-A040-D798E0083BBD}" srcOrd="1" destOrd="0" presId="urn:microsoft.com/office/officeart/2005/8/layout/vList2"/>
    <dgm:cxn modelId="{8FBA5D17-1B02-4104-AF38-E9145E18294D}" type="presParOf" srcId="{025AB8AA-BE20-4DFD-9C89-24471A94EC31}" destId="{F9229F14-FCEE-4CF2-A89E-320A9AACF2FD}" srcOrd="2" destOrd="0" presId="urn:microsoft.com/office/officeart/2005/8/layout/vList2"/>
    <dgm:cxn modelId="{AD896084-1519-4F97-B2EB-6BDF65775906}" type="presParOf" srcId="{025AB8AA-BE20-4DFD-9C89-24471A94EC31}" destId="{5704464B-0816-45F3-9E44-03B3FE15B992}" srcOrd="3" destOrd="0" presId="urn:microsoft.com/office/officeart/2005/8/layout/vList2"/>
    <dgm:cxn modelId="{DF0FDFE7-5182-41D9-9218-4EC626F39347}" type="presParOf" srcId="{025AB8AA-BE20-4DFD-9C89-24471A94EC31}" destId="{A3560621-E064-4252-BEE6-1A99A452615D}" srcOrd="4" destOrd="0" presId="urn:microsoft.com/office/officeart/2005/8/layout/vList2"/>
    <dgm:cxn modelId="{4E7F507E-F484-4492-BAAA-F5D57BFC6368}" type="presParOf" srcId="{025AB8AA-BE20-4DFD-9C89-24471A94EC31}" destId="{15D5A168-B1C5-498F-B148-72BFB81B9BF2}" srcOrd="5" destOrd="0" presId="urn:microsoft.com/office/officeart/2005/8/layout/vList2"/>
    <dgm:cxn modelId="{66E6FF8B-D856-4C75-ADE0-A0CCDEE66662}" type="presParOf" srcId="{025AB8AA-BE20-4DFD-9C89-24471A94EC31}" destId="{864852CA-C809-4D5F-837D-4F913D61D60B}" srcOrd="6" destOrd="0" presId="urn:microsoft.com/office/officeart/2005/8/layout/vList2"/>
    <dgm:cxn modelId="{5FDF9274-E14E-46F1-B89F-18FC2FD1AEA0}" type="presParOf" srcId="{025AB8AA-BE20-4DFD-9C89-24471A94EC31}" destId="{92AF1485-2980-4B60-803B-2D3252A8A929}" srcOrd="7" destOrd="0" presId="urn:microsoft.com/office/officeart/2005/8/layout/vList2"/>
    <dgm:cxn modelId="{821731C6-5DCF-4EFE-B507-0333F68C13B1}" type="presParOf" srcId="{025AB8AA-BE20-4DFD-9C89-24471A94EC31}" destId="{A46B0F09-B2DD-4A51-B63A-879A74C155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Gospodarske promjene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4ACB019D-2381-4866-8BB0-7B2E434F1C9E}">
      <dgm:prSet custT="1"/>
      <dgm:spPr/>
      <dgm:t>
        <a:bodyPr/>
        <a:lstStyle/>
        <a:p>
          <a:r>
            <a:rPr lang="hr-HR" sz="2400" dirty="0"/>
            <a:t>Razvoj trgovine preko Atlantskog oceana</a:t>
          </a:r>
          <a:endParaRPr lang="en-US" sz="2400" dirty="0"/>
        </a:p>
      </dgm:t>
    </dgm:pt>
    <dgm:pt modelId="{ADDCA611-6BA4-46D5-8222-EED6638B334B}" type="parTrans" cxnId="{8FF2E959-7D9F-4C44-A866-7B194343D04D}">
      <dgm:prSet/>
      <dgm:spPr/>
    </dgm:pt>
    <dgm:pt modelId="{C7EF803B-BE66-40FC-83EF-B1E7F7C1E587}" type="sibTrans" cxnId="{8FF2E959-7D9F-4C44-A866-7B194343D04D}">
      <dgm:prSet/>
      <dgm:spPr/>
    </dgm:pt>
    <dgm:pt modelId="{3EFF8382-071D-44E6-801B-83142ACA206B}">
      <dgm:prSet custT="1"/>
      <dgm:spPr/>
      <dgm:t>
        <a:bodyPr/>
        <a:lstStyle/>
        <a:p>
          <a:r>
            <a:rPr lang="hr-HR" sz="2400" dirty="0"/>
            <a:t>Razmjena dobara na relaciji Europa – Amerika i obrnuto</a:t>
          </a:r>
          <a:endParaRPr lang="en-US" sz="2400" dirty="0"/>
        </a:p>
      </dgm:t>
    </dgm:pt>
    <dgm:pt modelId="{092CEC8C-3B4E-4610-92BB-67B33E8BDFDC}" type="parTrans" cxnId="{96644825-2A9C-41FE-BA78-7CFEC9CC0475}">
      <dgm:prSet/>
      <dgm:spPr/>
    </dgm:pt>
    <dgm:pt modelId="{53CDBDFF-9ED8-4971-B5A8-521E3B0D4CFE}" type="sibTrans" cxnId="{96644825-2A9C-41FE-BA78-7CFEC9CC0475}">
      <dgm:prSet/>
      <dgm:spPr/>
    </dgm:pt>
    <dgm:pt modelId="{00686F7C-BF17-4850-8E89-A9650D7D54F5}">
      <dgm:prSet custT="1"/>
      <dgm:spPr/>
      <dgm:t>
        <a:bodyPr/>
        <a:lstStyle/>
        <a:p>
          <a:r>
            <a:rPr lang="hr-HR" sz="2400" dirty="0"/>
            <a:t>Slabljenje trgovine na Sredozemnom moru</a:t>
          </a:r>
          <a:endParaRPr lang="en-US" sz="2400" dirty="0"/>
        </a:p>
      </dgm:t>
    </dgm:pt>
    <dgm:pt modelId="{26C20F6D-4F20-49BE-9D56-A84ED6834BD4}" type="parTrans" cxnId="{C854056D-FA8E-4A67-B7E7-98192C441FF7}">
      <dgm:prSet/>
      <dgm:spPr/>
    </dgm:pt>
    <dgm:pt modelId="{F515ABCC-5C4A-4780-A212-220D37402229}" type="sibTrans" cxnId="{C854056D-FA8E-4A67-B7E7-98192C441FF7}">
      <dgm:prSet/>
      <dgm:spPr/>
    </dgm:pt>
    <dgm:pt modelId="{50B7E3A3-EDC8-4CD6-A7AA-29752C2F9057}">
      <dgm:prSet custT="1"/>
      <dgm:spPr/>
      <dgm:t>
        <a:bodyPr/>
        <a:lstStyle/>
        <a:p>
          <a:r>
            <a:rPr lang="hr-HR" sz="2400" dirty="0"/>
            <a:t>Razvoj gradova i država Zapadne Europe</a:t>
          </a:r>
          <a:endParaRPr lang="en-US" sz="2400" dirty="0"/>
        </a:p>
      </dgm:t>
    </dgm:pt>
    <dgm:pt modelId="{8F95C02D-B4B8-4644-88BA-368CF2BDD1D0}" type="parTrans" cxnId="{A24AC8B8-EDDC-47FC-B245-56317133E8FA}">
      <dgm:prSet/>
      <dgm:spPr/>
    </dgm:pt>
    <dgm:pt modelId="{05AA4B91-ABA6-46FC-869D-3BAE3892987C}" type="sibTrans" cxnId="{A24AC8B8-EDDC-47FC-B245-56317133E8FA}">
      <dgm:prSet/>
      <dgm:spPr/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1C3BDE-B59B-41D6-9033-5594D7E8F39C}" type="pres">
      <dgm:prSet presAssocID="{895D158E-4115-47C1-9EFE-A622CFE8CEA3}" presName="spacer" presStyleCnt="0"/>
      <dgm:spPr/>
    </dgm:pt>
    <dgm:pt modelId="{6BC1BF7B-B054-4257-AC7C-9D3EF034724E}" type="pres">
      <dgm:prSet presAssocID="{4ACB019D-2381-4866-8BB0-7B2E434F1C9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03A8EC-9328-45B3-BB81-001AFF87C0E9}" type="pres">
      <dgm:prSet presAssocID="{C7EF803B-BE66-40FC-83EF-B1E7F7C1E587}" presName="spacer" presStyleCnt="0"/>
      <dgm:spPr/>
    </dgm:pt>
    <dgm:pt modelId="{E2E62AB6-ECF8-4916-8384-24956414CC30}" type="pres">
      <dgm:prSet presAssocID="{3EFF8382-071D-44E6-801B-83142ACA206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637C61-8625-4106-96E9-7FCE30321CAB}" type="pres">
      <dgm:prSet presAssocID="{53CDBDFF-9ED8-4971-B5A8-521E3B0D4CFE}" presName="spacer" presStyleCnt="0"/>
      <dgm:spPr/>
    </dgm:pt>
    <dgm:pt modelId="{DE04FA34-3CF1-430D-97A8-A04E4702137F}" type="pres">
      <dgm:prSet presAssocID="{00686F7C-BF17-4850-8E89-A9650D7D54F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FCF8F1-4BD8-4386-AA97-827B81B583DD}" type="pres">
      <dgm:prSet presAssocID="{F515ABCC-5C4A-4780-A212-220D37402229}" presName="spacer" presStyleCnt="0"/>
      <dgm:spPr/>
    </dgm:pt>
    <dgm:pt modelId="{3EF9B084-2C00-40E8-8C49-64E3ECB72D12}" type="pres">
      <dgm:prSet presAssocID="{50B7E3A3-EDC8-4CD6-A7AA-29752C2F90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854056D-FA8E-4A67-B7E7-98192C441FF7}" srcId="{DF6E9E80-7DB2-4462-BE41-D5FFACA85A20}" destId="{00686F7C-BF17-4850-8E89-A9650D7D54F5}" srcOrd="3" destOrd="0" parTransId="{26C20F6D-4F20-49BE-9D56-A84ED6834BD4}" sibTransId="{F515ABCC-5C4A-4780-A212-220D37402229}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96644825-2A9C-41FE-BA78-7CFEC9CC0475}" srcId="{DF6E9E80-7DB2-4462-BE41-D5FFACA85A20}" destId="{3EFF8382-071D-44E6-801B-83142ACA206B}" srcOrd="2" destOrd="0" parTransId="{092CEC8C-3B4E-4610-92BB-67B33E8BDFDC}" sibTransId="{53CDBDFF-9ED8-4971-B5A8-521E3B0D4CFE}"/>
    <dgm:cxn modelId="{A24AC8B8-EDDC-47FC-B245-56317133E8FA}" srcId="{DF6E9E80-7DB2-4462-BE41-D5FFACA85A20}" destId="{50B7E3A3-EDC8-4CD6-A7AA-29752C2F9057}" srcOrd="4" destOrd="0" parTransId="{8F95C02D-B4B8-4644-88BA-368CF2BDD1D0}" sibTransId="{05AA4B91-ABA6-46FC-869D-3BAE3892987C}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FCA956D8-4B4B-490E-8E65-A6F56FD5D3AC}" type="presOf" srcId="{50B7E3A3-EDC8-4CD6-A7AA-29752C2F9057}" destId="{3EF9B084-2C00-40E8-8C49-64E3ECB72D12}" srcOrd="0" destOrd="0" presId="urn:microsoft.com/office/officeart/2005/8/layout/vList2"/>
    <dgm:cxn modelId="{E359B07E-D193-4EC4-AD5C-D94E3933DDE6}" type="presOf" srcId="{4ACB019D-2381-4866-8BB0-7B2E434F1C9E}" destId="{6BC1BF7B-B054-4257-AC7C-9D3EF034724E}" srcOrd="0" destOrd="0" presId="urn:microsoft.com/office/officeart/2005/8/layout/vList2"/>
    <dgm:cxn modelId="{8FF2E959-7D9F-4C44-A866-7B194343D04D}" srcId="{DF6E9E80-7DB2-4462-BE41-D5FFACA85A20}" destId="{4ACB019D-2381-4866-8BB0-7B2E434F1C9E}" srcOrd="1" destOrd="0" parTransId="{ADDCA611-6BA4-46D5-8222-EED6638B334B}" sibTransId="{C7EF803B-BE66-40FC-83EF-B1E7F7C1E587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393B8F4A-EA11-4C4E-A25B-1E10043A58B7}" type="presOf" srcId="{3EFF8382-071D-44E6-801B-83142ACA206B}" destId="{E2E62AB6-ECF8-4916-8384-24956414CC30}" srcOrd="0" destOrd="0" presId="urn:microsoft.com/office/officeart/2005/8/layout/vList2"/>
    <dgm:cxn modelId="{17009551-13FC-4EF3-9AA3-7F999ADC5DAF}" type="presOf" srcId="{00686F7C-BF17-4850-8E89-A9650D7D54F5}" destId="{DE04FA34-3CF1-430D-97A8-A04E4702137F}" srcOrd="0" destOrd="0" presId="urn:microsoft.com/office/officeart/2005/8/layout/vList2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FA060605-4A04-4D5C-9AA4-693B7FA2A218}" type="presParOf" srcId="{033B2FDF-110C-403A-97FD-3FA2F0CD9044}" destId="{6F1C3BDE-B59B-41D6-9033-5594D7E8F39C}" srcOrd="1" destOrd="0" presId="urn:microsoft.com/office/officeart/2005/8/layout/vList2"/>
    <dgm:cxn modelId="{4DDCD707-61F0-4103-9353-0BB0E069FFEA}" type="presParOf" srcId="{033B2FDF-110C-403A-97FD-3FA2F0CD9044}" destId="{6BC1BF7B-B054-4257-AC7C-9D3EF034724E}" srcOrd="2" destOrd="0" presId="urn:microsoft.com/office/officeart/2005/8/layout/vList2"/>
    <dgm:cxn modelId="{C254AFCF-A02F-4C2D-A5B3-0DAE1AC37BF3}" type="presParOf" srcId="{033B2FDF-110C-403A-97FD-3FA2F0CD9044}" destId="{8D03A8EC-9328-45B3-BB81-001AFF87C0E9}" srcOrd="3" destOrd="0" presId="urn:microsoft.com/office/officeart/2005/8/layout/vList2"/>
    <dgm:cxn modelId="{DF4E9701-1E92-433A-B0E8-904686136C06}" type="presParOf" srcId="{033B2FDF-110C-403A-97FD-3FA2F0CD9044}" destId="{E2E62AB6-ECF8-4916-8384-24956414CC30}" srcOrd="4" destOrd="0" presId="urn:microsoft.com/office/officeart/2005/8/layout/vList2"/>
    <dgm:cxn modelId="{1BC1B240-2BCB-4AE2-8AAF-CD40804A7273}" type="presParOf" srcId="{033B2FDF-110C-403A-97FD-3FA2F0CD9044}" destId="{9D637C61-8625-4106-96E9-7FCE30321CAB}" srcOrd="5" destOrd="0" presId="urn:microsoft.com/office/officeart/2005/8/layout/vList2"/>
    <dgm:cxn modelId="{122BACB5-F89A-4F4E-8F9D-BDB46BA5AA02}" type="presParOf" srcId="{033B2FDF-110C-403A-97FD-3FA2F0CD9044}" destId="{DE04FA34-3CF1-430D-97A8-A04E4702137F}" srcOrd="6" destOrd="0" presId="urn:microsoft.com/office/officeart/2005/8/layout/vList2"/>
    <dgm:cxn modelId="{E0226DAB-3633-44EC-AA91-A4324A2CB558}" type="presParOf" srcId="{033B2FDF-110C-403A-97FD-3FA2F0CD9044}" destId="{25FCF8F1-4BD8-4386-AA97-827B81B583DD}" srcOrd="7" destOrd="0" presId="urn:microsoft.com/office/officeart/2005/8/layout/vList2"/>
    <dgm:cxn modelId="{D5958377-DB2A-4919-BF77-944A2F55C8CB}" type="presParOf" srcId="{033B2FDF-110C-403A-97FD-3FA2F0CD9044}" destId="{3EF9B084-2C00-40E8-8C49-64E3ECB72D12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Istraživači i misionari u Novom svijetu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01EB4B67-22A2-4738-88A7-F939C0874048}">
      <dgm:prSet custT="1"/>
      <dgm:spPr/>
      <dgm:t>
        <a:bodyPr/>
        <a:lstStyle/>
        <a:p>
          <a:r>
            <a:rPr lang="hr-HR" sz="2400" dirty="0"/>
            <a:t>Kolonije postale bogatim izvorom sirovina</a:t>
          </a:r>
          <a:endParaRPr lang="en-US" sz="2400" dirty="0"/>
        </a:p>
      </dgm:t>
    </dgm:pt>
    <dgm:pt modelId="{AF418292-D4F6-4CCE-B8A5-CECFF640D4FF}" type="parTrans" cxnId="{54C3F2BD-D582-4D0D-9182-C314BD6D62C2}">
      <dgm:prSet/>
      <dgm:spPr/>
    </dgm:pt>
    <dgm:pt modelId="{8401AE0C-852E-41E0-9490-7E2FB05DF471}" type="sibTrans" cxnId="{54C3F2BD-D582-4D0D-9182-C314BD6D62C2}">
      <dgm:prSet/>
      <dgm:spPr/>
    </dgm:pt>
    <dgm:pt modelId="{52F5E481-D0ED-40FD-8256-DBBE23EBE67B}">
      <dgm:prSet custT="1"/>
      <dgm:spPr/>
      <dgm:t>
        <a:bodyPr/>
        <a:lstStyle/>
        <a:p>
          <a:r>
            <a:rPr lang="hr-HR" sz="2400" dirty="0"/>
            <a:t>Besplatni robovski rad starosjedilačkog stanovništva</a:t>
          </a:r>
          <a:endParaRPr lang="en-US" sz="2400" dirty="0"/>
        </a:p>
      </dgm:t>
    </dgm:pt>
    <dgm:pt modelId="{808673B2-7B5F-4CC1-B904-270DE30E617D}" type="parTrans" cxnId="{41A0F979-9979-4FE1-859B-33114D08890A}">
      <dgm:prSet/>
      <dgm:spPr/>
    </dgm:pt>
    <dgm:pt modelId="{ADDE3888-8FCE-49D7-BBFB-DE10D786F86B}" type="sibTrans" cxnId="{41A0F979-9979-4FE1-859B-33114D08890A}">
      <dgm:prSet/>
      <dgm:spPr/>
    </dgm:pt>
    <dgm:pt modelId="{7121A9D0-BF12-4043-8E4B-E57A20F83658}">
      <dgm:prSet custT="1"/>
      <dgm:spPr/>
      <dgm:t>
        <a:bodyPr/>
        <a:lstStyle/>
        <a:p>
          <a:r>
            <a:rPr lang="hr-HR" sz="2400" dirty="0"/>
            <a:t>Starosjedilačko stanovništvo pred izumiranjem</a:t>
          </a:r>
          <a:endParaRPr lang="en-US" sz="2400" dirty="0"/>
        </a:p>
      </dgm:t>
    </dgm:pt>
    <dgm:pt modelId="{51E487C8-9BB1-49EE-B4B4-22BBEC08CEE6}" type="parTrans" cxnId="{35887CB2-07AC-4CD3-864C-86665BCC2424}">
      <dgm:prSet/>
      <dgm:spPr/>
    </dgm:pt>
    <dgm:pt modelId="{62805A4B-D686-4412-B4DC-A14B96DA31CD}" type="sibTrans" cxnId="{35887CB2-07AC-4CD3-864C-86665BCC2424}">
      <dgm:prSet/>
      <dgm:spPr/>
    </dgm:pt>
    <dgm:pt modelId="{2EBE8C44-6827-4CA4-9AD7-DBF0FE120D19}">
      <dgm:prSet custT="1"/>
      <dgm:spPr/>
      <dgm:t>
        <a:bodyPr/>
        <a:lstStyle/>
        <a:p>
          <a:r>
            <a:rPr lang="hr-HR" sz="2400" dirty="0"/>
            <a:t>Početak trgovine robovima i dovoženje crnog stanovništva iz Afrike</a:t>
          </a:r>
          <a:endParaRPr lang="en-US" sz="2400" dirty="0"/>
        </a:p>
      </dgm:t>
    </dgm:pt>
    <dgm:pt modelId="{31F45EA5-9BC0-4A46-A313-E4622C0D90A0}" type="parTrans" cxnId="{87DE7CAF-BBCB-4646-8B91-7B04FF97C8BA}">
      <dgm:prSet/>
      <dgm:spPr/>
    </dgm:pt>
    <dgm:pt modelId="{764E5D7B-0C84-430F-BA4A-BD562E544E2F}" type="sibTrans" cxnId="{87DE7CAF-BBCB-4646-8B91-7B04FF97C8BA}">
      <dgm:prSet/>
      <dgm:spPr/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898FB7-29BB-4C2B-8371-2CAFD7C20A0D}" type="pres">
      <dgm:prSet presAssocID="{A3232AD4-CA85-4BC0-A88D-425E35E28C37}" presName="spacer" presStyleCnt="0"/>
      <dgm:spPr/>
    </dgm:pt>
    <dgm:pt modelId="{7ABA026C-E2F1-4DB7-A2B9-D3EAD8A812B0}" type="pres">
      <dgm:prSet presAssocID="{01EB4B67-22A2-4738-88A7-F939C08740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1E0DFD-4BC3-4E0E-A0F9-5B4F2664A160}" type="pres">
      <dgm:prSet presAssocID="{8401AE0C-852E-41E0-9490-7E2FB05DF471}" presName="spacer" presStyleCnt="0"/>
      <dgm:spPr/>
    </dgm:pt>
    <dgm:pt modelId="{CA3CAAB8-BDB7-4D95-B055-E4F30A76C21B}" type="pres">
      <dgm:prSet presAssocID="{52F5E481-D0ED-40FD-8256-DBBE23EBE67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B31883-47E6-4AF1-A589-4FDEA3DD6FF5}" type="pres">
      <dgm:prSet presAssocID="{ADDE3888-8FCE-49D7-BBFB-DE10D786F86B}" presName="spacer" presStyleCnt="0"/>
      <dgm:spPr/>
    </dgm:pt>
    <dgm:pt modelId="{57B86441-EC11-48CE-AD2A-980BB273A941}" type="pres">
      <dgm:prSet presAssocID="{7121A9D0-BF12-4043-8E4B-E57A20F8365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B277AB-E180-4CE7-A52A-27C3ADB62854}" type="pres">
      <dgm:prSet presAssocID="{62805A4B-D686-4412-B4DC-A14B96DA31CD}" presName="spacer" presStyleCnt="0"/>
      <dgm:spPr/>
    </dgm:pt>
    <dgm:pt modelId="{7521F2EC-580E-499E-9BB5-B5347CC32F25}" type="pres">
      <dgm:prSet presAssocID="{2EBE8C44-6827-4CA4-9AD7-DBF0FE120D1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0FBF09A-5621-4259-97F5-F9C6A0C8F25F}" type="presOf" srcId="{7121A9D0-BF12-4043-8E4B-E57A20F83658}" destId="{57B86441-EC11-48CE-AD2A-980BB273A941}" srcOrd="0" destOrd="0" presId="urn:microsoft.com/office/officeart/2005/8/layout/vList2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87DE7CAF-BBCB-4646-8B91-7B04FF97C8BA}" srcId="{CB2575E1-B73E-4E21-866B-82D9777B7430}" destId="{2EBE8C44-6827-4CA4-9AD7-DBF0FE120D19}" srcOrd="4" destOrd="0" parTransId="{31F45EA5-9BC0-4A46-A313-E4622C0D90A0}" sibTransId="{764E5D7B-0C84-430F-BA4A-BD562E544E2F}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9E696CDB-9DF3-4F68-AD40-C8502304A9F5}" type="presOf" srcId="{52F5E481-D0ED-40FD-8256-DBBE23EBE67B}" destId="{CA3CAAB8-BDB7-4D95-B055-E4F30A76C21B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D29D789B-BEBA-4D35-B8B7-D5F535C0AF1C}" type="presOf" srcId="{2EBE8C44-6827-4CA4-9AD7-DBF0FE120D19}" destId="{7521F2EC-580E-499E-9BB5-B5347CC32F25}" srcOrd="0" destOrd="0" presId="urn:microsoft.com/office/officeart/2005/8/layout/vList2"/>
    <dgm:cxn modelId="{35887CB2-07AC-4CD3-864C-86665BCC2424}" srcId="{CB2575E1-B73E-4E21-866B-82D9777B7430}" destId="{7121A9D0-BF12-4043-8E4B-E57A20F83658}" srcOrd="3" destOrd="0" parTransId="{51E487C8-9BB1-49EE-B4B4-22BBEC08CEE6}" sibTransId="{62805A4B-D686-4412-B4DC-A14B96DA31CD}"/>
    <dgm:cxn modelId="{C2EFD357-17F7-4125-8042-131D6E415D01}" type="presOf" srcId="{01EB4B67-22A2-4738-88A7-F939C0874048}" destId="{7ABA026C-E2F1-4DB7-A2B9-D3EAD8A812B0}" srcOrd="0" destOrd="0" presId="urn:microsoft.com/office/officeart/2005/8/layout/vList2"/>
    <dgm:cxn modelId="{41A0F979-9979-4FE1-859B-33114D08890A}" srcId="{CB2575E1-B73E-4E21-866B-82D9777B7430}" destId="{52F5E481-D0ED-40FD-8256-DBBE23EBE67B}" srcOrd="2" destOrd="0" parTransId="{808673B2-7B5F-4CC1-B904-270DE30E617D}" sibTransId="{ADDE3888-8FCE-49D7-BBFB-DE10D786F86B}"/>
    <dgm:cxn modelId="{54C3F2BD-D582-4D0D-9182-C314BD6D62C2}" srcId="{CB2575E1-B73E-4E21-866B-82D9777B7430}" destId="{01EB4B67-22A2-4738-88A7-F939C0874048}" srcOrd="1" destOrd="0" parTransId="{AF418292-D4F6-4CCE-B8A5-CECFF640D4FF}" sibTransId="{8401AE0C-852E-41E0-9490-7E2FB05DF471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AB894F79-FB1C-4E8E-9E4C-412F9B3055E4}" type="presParOf" srcId="{90A02836-943D-4919-8C75-C619DA64F526}" destId="{B1898FB7-29BB-4C2B-8371-2CAFD7C20A0D}" srcOrd="1" destOrd="0" presId="urn:microsoft.com/office/officeart/2005/8/layout/vList2"/>
    <dgm:cxn modelId="{59FC8588-95BA-4D1B-9C81-9E0C3561FA9F}" type="presParOf" srcId="{90A02836-943D-4919-8C75-C619DA64F526}" destId="{7ABA026C-E2F1-4DB7-A2B9-D3EAD8A812B0}" srcOrd="2" destOrd="0" presId="urn:microsoft.com/office/officeart/2005/8/layout/vList2"/>
    <dgm:cxn modelId="{73161D0A-CDA7-435B-9DF8-E08C65BC2693}" type="presParOf" srcId="{90A02836-943D-4919-8C75-C619DA64F526}" destId="{431E0DFD-4BC3-4E0E-A0F9-5B4F2664A160}" srcOrd="3" destOrd="0" presId="urn:microsoft.com/office/officeart/2005/8/layout/vList2"/>
    <dgm:cxn modelId="{15D08AFD-F039-4725-96A7-EA69E4C51ED1}" type="presParOf" srcId="{90A02836-943D-4919-8C75-C619DA64F526}" destId="{CA3CAAB8-BDB7-4D95-B055-E4F30A76C21B}" srcOrd="4" destOrd="0" presId="urn:microsoft.com/office/officeart/2005/8/layout/vList2"/>
    <dgm:cxn modelId="{63F6A907-CAC7-44B0-8DB7-F959880ADE3B}" type="presParOf" srcId="{90A02836-943D-4919-8C75-C619DA64F526}" destId="{87B31883-47E6-4AF1-A589-4FDEA3DD6FF5}" srcOrd="5" destOrd="0" presId="urn:microsoft.com/office/officeart/2005/8/layout/vList2"/>
    <dgm:cxn modelId="{047609F8-BC6D-4A29-96D9-B55E891998B5}" type="presParOf" srcId="{90A02836-943D-4919-8C75-C619DA64F526}" destId="{57B86441-EC11-48CE-AD2A-980BB273A941}" srcOrd="6" destOrd="0" presId="urn:microsoft.com/office/officeart/2005/8/layout/vList2"/>
    <dgm:cxn modelId="{845648FA-76EF-4C9C-80C2-06B4346FB6AF}" type="presParOf" srcId="{90A02836-943D-4919-8C75-C619DA64F526}" destId="{84B277AB-E180-4CE7-A52A-27C3ADB62854}" srcOrd="7" destOrd="0" presId="urn:microsoft.com/office/officeart/2005/8/layout/vList2"/>
    <dgm:cxn modelId="{CD1D2178-BB28-41B6-B150-2E8E572E3FEE}" type="presParOf" srcId="{90A02836-943D-4919-8C75-C619DA64F526}" destId="{7521F2EC-580E-499E-9BB5-B5347CC32F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Iz Amerike u Europu </a:t>
          </a:r>
          <a:r>
            <a:rPr lang="en-US" dirty="0" err="1"/>
            <a:t>su</a:t>
          </a:r>
          <a:r>
            <a:rPr lang="en-US" dirty="0"/>
            <a:t> </a:t>
          </a:r>
          <a:r>
            <a:rPr lang="hr-HR" dirty="0"/>
            <a:t>uneseni: krumpir, kukuruz, duhan, purani, bundeva, grah, rajčica, suncokret, ananas</a:t>
          </a:r>
          <a:r>
            <a:rPr lang="en-US" dirty="0"/>
            <a:t>.</a:t>
          </a:r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8139DDCB-58C8-4AD4-B527-34D1E98A8DE8}">
      <dgm:prSet/>
      <dgm:spPr/>
      <dgm:t>
        <a:bodyPr/>
        <a:lstStyle/>
        <a:p>
          <a:r>
            <a:rPr lang="hr-HR" dirty="0"/>
            <a:t>Iz Europe u Ameriku </a:t>
          </a:r>
          <a:r>
            <a:rPr lang="en-US" dirty="0" err="1"/>
            <a:t>su</a:t>
          </a:r>
          <a:r>
            <a:rPr lang="en-US" dirty="0"/>
            <a:t> </a:t>
          </a:r>
          <a:r>
            <a:rPr lang="hr-HR" dirty="0"/>
            <a:t>uneseni: konji, koze, golubovi, lan, limun, masline, naranče, riža, patke</a:t>
          </a:r>
          <a:r>
            <a:rPr lang="en-US" dirty="0"/>
            <a:t>.</a:t>
          </a:r>
        </a:p>
      </dgm:t>
    </dgm:pt>
    <dgm:pt modelId="{ED040FB4-61E0-4DE4-A702-7E4F3776ECA0}" type="parTrans" cxnId="{301F6282-E113-4DDE-A131-9DC389091821}">
      <dgm:prSet/>
      <dgm:spPr/>
      <dgm:t>
        <a:bodyPr/>
        <a:lstStyle/>
        <a:p>
          <a:endParaRPr lang="hr-HR"/>
        </a:p>
      </dgm:t>
    </dgm:pt>
    <dgm:pt modelId="{87F4B818-F790-4C20-8E81-8D6838C035BB}" type="sibTrans" cxnId="{301F6282-E113-4DDE-A131-9DC389091821}">
      <dgm:prSet/>
      <dgm:spPr/>
      <dgm:t>
        <a:bodyPr/>
        <a:lstStyle/>
        <a:p>
          <a:endParaRPr lang="hr-HR"/>
        </a:p>
      </dgm:t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A5F0A3-79B5-4674-9E9F-3B1F83FC57AF}" type="pres">
      <dgm:prSet presAssocID="{13B1320C-B0E0-4121-99E8-C1715566B879}" presName="spacer" presStyleCnt="0"/>
      <dgm:spPr/>
    </dgm:pt>
    <dgm:pt modelId="{60B0F37C-DE08-445A-889F-B933E233DDA5}" type="pres">
      <dgm:prSet presAssocID="{8139DDCB-58C8-4AD4-B527-34D1E98A8D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98781E78-DA16-42CA-B7CE-BFCA65389648}" type="presOf" srcId="{8139DDCB-58C8-4AD4-B527-34D1E98A8DE8}" destId="{60B0F37C-DE08-445A-889F-B933E233DDA5}" srcOrd="0" destOrd="0" presId="urn:microsoft.com/office/officeart/2005/8/layout/vList2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301F6282-E113-4DDE-A131-9DC389091821}" srcId="{F042BD6B-747E-43AE-9F4F-59023577B107}" destId="{8139DDCB-58C8-4AD4-B527-34D1E98A8DE8}" srcOrd="1" destOrd="0" parTransId="{ED040FB4-61E0-4DE4-A702-7E4F3776ECA0}" sibTransId="{87F4B818-F790-4C20-8E81-8D6838C035BB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A8D3232A-476F-483C-975B-259FAE69C8D7}" type="presParOf" srcId="{754F009A-23D7-4884-BB83-12793B6FE379}" destId="{5FA5F0A3-79B5-4674-9E9F-3B1F83FC57AF}" srcOrd="1" destOrd="0" presId="urn:microsoft.com/office/officeart/2005/8/layout/vList2"/>
    <dgm:cxn modelId="{AA1A40EF-A666-4EAF-AA9A-AB0E74F9F0E7}" type="presParOf" srcId="{754F009A-23D7-4884-BB83-12793B6FE379}" destId="{60B0F37C-DE08-445A-889F-B933E233DDA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244273-7E67-4896-BB0C-4037266E0D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A60C45-B870-4590-9514-935C0E58478D}">
      <dgm:prSet/>
      <dgm:spPr/>
      <dgm:t>
        <a:bodyPr/>
        <a:lstStyle/>
        <a:p>
          <a:r>
            <a:rPr lang="hr-HR" dirty="0"/>
            <a:t>Kolonije postale golemo tržište europskih proizvoda</a:t>
          </a:r>
          <a:endParaRPr lang="en-US" dirty="0"/>
        </a:p>
      </dgm:t>
    </dgm:pt>
    <dgm:pt modelId="{BBF43982-FF68-4884-9ADB-79AA4BA41B73}" type="parTrans" cxnId="{4DEC1D0C-54D2-48EA-BB81-A74F3725B97F}">
      <dgm:prSet/>
      <dgm:spPr/>
      <dgm:t>
        <a:bodyPr/>
        <a:lstStyle/>
        <a:p>
          <a:endParaRPr lang="en-US"/>
        </a:p>
      </dgm:t>
    </dgm:pt>
    <dgm:pt modelId="{8AC56608-AC20-4C98-B53B-C8CD11673DB0}" type="sibTrans" cxnId="{4DEC1D0C-54D2-48EA-BB81-A74F3725B97F}">
      <dgm:prSet/>
      <dgm:spPr/>
      <dgm:t>
        <a:bodyPr/>
        <a:lstStyle/>
        <a:p>
          <a:endParaRPr lang="en-US"/>
        </a:p>
      </dgm:t>
    </dgm:pt>
    <dgm:pt modelId="{4D9C833B-AD6F-4787-8F51-3CD837061B08}">
      <dgm:prSet/>
      <dgm:spPr/>
      <dgm:t>
        <a:bodyPr/>
        <a:lstStyle/>
        <a:p>
          <a:r>
            <a:rPr lang="hr-HR" dirty="0"/>
            <a:t>Velike količine zlata i srebra koje su pristizale iz Novog svijeta pridonijele su padu njihove vrijednosti</a:t>
          </a:r>
          <a:endParaRPr lang="en-US" dirty="0"/>
        </a:p>
      </dgm:t>
    </dgm:pt>
    <dgm:pt modelId="{A99F55F6-F510-4E16-8AD3-0A93197DFB95}" type="parTrans" cxnId="{253A7DAA-F414-4AA6-A1B2-58C22FE32B11}">
      <dgm:prSet/>
      <dgm:spPr/>
      <dgm:t>
        <a:bodyPr/>
        <a:lstStyle/>
        <a:p>
          <a:endParaRPr lang="en-US"/>
        </a:p>
      </dgm:t>
    </dgm:pt>
    <dgm:pt modelId="{A99C4AA7-1FE8-429A-8CA8-83D159529236}" type="sibTrans" cxnId="{253A7DAA-F414-4AA6-A1B2-58C22FE32B11}">
      <dgm:prSet/>
      <dgm:spPr/>
      <dgm:t>
        <a:bodyPr/>
        <a:lstStyle/>
        <a:p>
          <a:endParaRPr lang="en-US"/>
        </a:p>
      </dgm:t>
    </dgm:pt>
    <dgm:pt modelId="{F3750B4A-2FC5-428C-90BA-0DB6B9E31DFA}">
      <dgm:prSet/>
      <dgm:spPr/>
      <dgm:t>
        <a:bodyPr/>
        <a:lstStyle/>
        <a:p>
          <a:r>
            <a:rPr lang="hr-HR" dirty="0"/>
            <a:t>Naglo porasla cijena poljoprivrednih i obrtničkih proizvoda</a:t>
          </a:r>
          <a:endParaRPr lang="en-US" dirty="0"/>
        </a:p>
      </dgm:t>
    </dgm:pt>
    <dgm:pt modelId="{0389E8AB-3C50-4723-AB78-924923A9113A}" type="parTrans" cxnId="{BF5762F9-F187-40E9-AD94-11805429C529}">
      <dgm:prSet/>
      <dgm:spPr/>
      <dgm:t>
        <a:bodyPr/>
        <a:lstStyle/>
        <a:p>
          <a:endParaRPr lang="hr-HR"/>
        </a:p>
      </dgm:t>
    </dgm:pt>
    <dgm:pt modelId="{BFD78A57-7D1A-4588-814B-6E3F80E95047}" type="sibTrans" cxnId="{BF5762F9-F187-40E9-AD94-11805429C529}">
      <dgm:prSet/>
      <dgm:spPr/>
      <dgm:t>
        <a:bodyPr/>
        <a:lstStyle/>
        <a:p>
          <a:endParaRPr lang="hr-HR"/>
        </a:p>
      </dgm:t>
    </dgm:pt>
    <dgm:pt modelId="{9BEFCB1C-2533-417E-841D-B0F44EA1A28D}">
      <dgm:prSet/>
      <dgm:spPr/>
      <dgm:t>
        <a:bodyPr/>
        <a:lstStyle/>
        <a:p>
          <a:r>
            <a:rPr lang="hr-HR" dirty="0"/>
            <a:t>Velika geografska otkrića potvrdila oblik Zemlje</a:t>
          </a:r>
          <a:endParaRPr lang="en-US" dirty="0"/>
        </a:p>
      </dgm:t>
    </dgm:pt>
    <dgm:pt modelId="{D6DEF274-C617-4C07-BA1A-611C7F47DDBE}" type="parTrans" cxnId="{52AC4A48-5FBA-4BBA-A397-C5793FDE1D3A}">
      <dgm:prSet/>
      <dgm:spPr/>
      <dgm:t>
        <a:bodyPr/>
        <a:lstStyle/>
        <a:p>
          <a:endParaRPr lang="hr-HR"/>
        </a:p>
      </dgm:t>
    </dgm:pt>
    <dgm:pt modelId="{ABBD9AB0-DCCC-4F45-AC46-6B85FCD14C7B}" type="sibTrans" cxnId="{52AC4A48-5FBA-4BBA-A397-C5793FDE1D3A}">
      <dgm:prSet/>
      <dgm:spPr/>
      <dgm:t>
        <a:bodyPr/>
        <a:lstStyle/>
        <a:p>
          <a:endParaRPr lang="hr-HR"/>
        </a:p>
      </dgm:t>
    </dgm:pt>
    <dgm:pt modelId="{6013D11D-209C-48C2-824C-DE14E170EE1B}">
      <dgm:prSet/>
      <dgm:spPr/>
      <dgm:t>
        <a:bodyPr/>
        <a:lstStyle/>
        <a:p>
          <a:r>
            <a:rPr lang="hr-HR" dirty="0"/>
            <a:t>Razvijaju se nove trgovačke velesile na Atlantskom oceanu</a:t>
          </a:r>
          <a:endParaRPr lang="en-US" dirty="0"/>
        </a:p>
      </dgm:t>
    </dgm:pt>
    <dgm:pt modelId="{0A85A2F5-6FD9-44AE-B6B2-728C2E928D20}" type="parTrans" cxnId="{908C8733-9783-4348-966B-9980F83F83E5}">
      <dgm:prSet/>
      <dgm:spPr/>
      <dgm:t>
        <a:bodyPr/>
        <a:lstStyle/>
        <a:p>
          <a:endParaRPr lang="hr-HR"/>
        </a:p>
      </dgm:t>
    </dgm:pt>
    <dgm:pt modelId="{F6D0862A-184D-491C-81B9-DAC1737F3A96}" type="sibTrans" cxnId="{908C8733-9783-4348-966B-9980F83F83E5}">
      <dgm:prSet/>
      <dgm:spPr/>
      <dgm:t>
        <a:bodyPr/>
        <a:lstStyle/>
        <a:p>
          <a:endParaRPr lang="hr-HR"/>
        </a:p>
      </dgm:t>
    </dgm:pt>
    <dgm:pt modelId="{C3D020A6-0433-4522-B7A2-DB79DF3101FC}" type="pres">
      <dgm:prSet presAssocID="{68244273-7E67-4896-BB0C-4037266E0D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DA17570-A89B-4DB0-9237-633F22EEC818}" type="pres">
      <dgm:prSet presAssocID="{F4A60C45-B870-4590-9514-935C0E5847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D0E38B-8723-4B14-8879-A71143CCC5D1}" type="pres">
      <dgm:prSet presAssocID="{8AC56608-AC20-4C98-B53B-C8CD11673DB0}" presName="spacer" presStyleCnt="0"/>
      <dgm:spPr/>
    </dgm:pt>
    <dgm:pt modelId="{6D65BC02-8495-44E6-B362-256DF011CFE0}" type="pres">
      <dgm:prSet presAssocID="{4D9C833B-AD6F-4787-8F51-3CD837061B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C418F-8878-475A-9290-CF8F87F205FC}" type="pres">
      <dgm:prSet presAssocID="{A99C4AA7-1FE8-429A-8CA8-83D159529236}" presName="spacer" presStyleCnt="0"/>
      <dgm:spPr/>
    </dgm:pt>
    <dgm:pt modelId="{351AADFE-7207-40CE-A841-B44EC77F5109}" type="pres">
      <dgm:prSet presAssocID="{F3750B4A-2FC5-428C-90BA-0DB6B9E31D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A2FD8C-36C2-4592-B2BB-3EA1E7D184F7}" type="pres">
      <dgm:prSet presAssocID="{BFD78A57-7D1A-4588-814B-6E3F80E95047}" presName="spacer" presStyleCnt="0"/>
      <dgm:spPr/>
    </dgm:pt>
    <dgm:pt modelId="{4F7BCAB5-7DCB-4810-B7D1-B4584D4E7BB4}" type="pres">
      <dgm:prSet presAssocID="{9BEFCB1C-2533-417E-841D-B0F44EA1A28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7E253A-37C8-4329-92D2-11F0CC3E86E8}" type="pres">
      <dgm:prSet presAssocID="{ABBD9AB0-DCCC-4F45-AC46-6B85FCD14C7B}" presName="spacer" presStyleCnt="0"/>
      <dgm:spPr/>
    </dgm:pt>
    <dgm:pt modelId="{EAB0B800-075F-4DB2-A9DA-C16DE008A0FF}" type="pres">
      <dgm:prSet presAssocID="{6013D11D-209C-48C2-824C-DE14E170EE1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3C7273F-D3F5-440C-9185-B47243F36207}" type="presOf" srcId="{6013D11D-209C-48C2-824C-DE14E170EE1B}" destId="{EAB0B800-075F-4DB2-A9DA-C16DE008A0FF}" srcOrd="0" destOrd="0" presId="urn:microsoft.com/office/officeart/2005/8/layout/vList2"/>
    <dgm:cxn modelId="{425AFEEB-86B5-4EFC-8A88-23A6A9C3ED40}" type="presOf" srcId="{9BEFCB1C-2533-417E-841D-B0F44EA1A28D}" destId="{4F7BCAB5-7DCB-4810-B7D1-B4584D4E7BB4}" srcOrd="0" destOrd="0" presId="urn:microsoft.com/office/officeart/2005/8/layout/vList2"/>
    <dgm:cxn modelId="{4DEC1D0C-54D2-48EA-BB81-A74F3725B97F}" srcId="{68244273-7E67-4896-BB0C-4037266E0D25}" destId="{F4A60C45-B870-4590-9514-935C0E58478D}" srcOrd="0" destOrd="0" parTransId="{BBF43982-FF68-4884-9ADB-79AA4BA41B73}" sibTransId="{8AC56608-AC20-4C98-B53B-C8CD11673DB0}"/>
    <dgm:cxn modelId="{DCFF9610-3548-4B18-8D41-D3B639D5181E}" type="presOf" srcId="{4D9C833B-AD6F-4787-8F51-3CD837061B08}" destId="{6D65BC02-8495-44E6-B362-256DF011CFE0}" srcOrd="0" destOrd="0" presId="urn:microsoft.com/office/officeart/2005/8/layout/vList2"/>
    <dgm:cxn modelId="{52AC4A48-5FBA-4BBA-A397-C5793FDE1D3A}" srcId="{68244273-7E67-4896-BB0C-4037266E0D25}" destId="{9BEFCB1C-2533-417E-841D-B0F44EA1A28D}" srcOrd="3" destOrd="0" parTransId="{D6DEF274-C617-4C07-BA1A-611C7F47DDBE}" sibTransId="{ABBD9AB0-DCCC-4F45-AC46-6B85FCD14C7B}"/>
    <dgm:cxn modelId="{EEB10B4B-6FED-4CC6-B6E1-21EB66603D48}" type="presOf" srcId="{F4A60C45-B870-4590-9514-935C0E58478D}" destId="{1DA17570-A89B-4DB0-9237-633F22EEC818}" srcOrd="0" destOrd="0" presId="urn:microsoft.com/office/officeart/2005/8/layout/vList2"/>
    <dgm:cxn modelId="{908C8733-9783-4348-966B-9980F83F83E5}" srcId="{68244273-7E67-4896-BB0C-4037266E0D25}" destId="{6013D11D-209C-48C2-824C-DE14E170EE1B}" srcOrd="4" destOrd="0" parTransId="{0A85A2F5-6FD9-44AE-B6B2-728C2E928D20}" sibTransId="{F6D0862A-184D-491C-81B9-DAC1737F3A96}"/>
    <dgm:cxn modelId="{C04D37FD-B86F-4023-BDE8-F79C27B135AD}" type="presOf" srcId="{68244273-7E67-4896-BB0C-4037266E0D25}" destId="{C3D020A6-0433-4522-B7A2-DB79DF3101FC}" srcOrd="0" destOrd="0" presId="urn:microsoft.com/office/officeart/2005/8/layout/vList2"/>
    <dgm:cxn modelId="{253A7DAA-F414-4AA6-A1B2-58C22FE32B11}" srcId="{68244273-7E67-4896-BB0C-4037266E0D25}" destId="{4D9C833B-AD6F-4787-8F51-3CD837061B08}" srcOrd="1" destOrd="0" parTransId="{A99F55F6-F510-4E16-8AD3-0A93197DFB95}" sibTransId="{A99C4AA7-1FE8-429A-8CA8-83D159529236}"/>
    <dgm:cxn modelId="{44B29A35-96F4-4101-B9C0-45AAA8251BE9}" type="presOf" srcId="{F3750B4A-2FC5-428C-90BA-0DB6B9E31DFA}" destId="{351AADFE-7207-40CE-A841-B44EC77F5109}" srcOrd="0" destOrd="0" presId="urn:microsoft.com/office/officeart/2005/8/layout/vList2"/>
    <dgm:cxn modelId="{BF5762F9-F187-40E9-AD94-11805429C529}" srcId="{68244273-7E67-4896-BB0C-4037266E0D25}" destId="{F3750B4A-2FC5-428C-90BA-0DB6B9E31DFA}" srcOrd="2" destOrd="0" parTransId="{0389E8AB-3C50-4723-AB78-924923A9113A}" sibTransId="{BFD78A57-7D1A-4588-814B-6E3F80E95047}"/>
    <dgm:cxn modelId="{215E6FB4-45CD-47F6-88C0-A6720F412591}" type="presParOf" srcId="{C3D020A6-0433-4522-B7A2-DB79DF3101FC}" destId="{1DA17570-A89B-4DB0-9237-633F22EEC818}" srcOrd="0" destOrd="0" presId="urn:microsoft.com/office/officeart/2005/8/layout/vList2"/>
    <dgm:cxn modelId="{2CB14DF2-8E34-4601-9DBB-150673167BAF}" type="presParOf" srcId="{C3D020A6-0433-4522-B7A2-DB79DF3101FC}" destId="{36D0E38B-8723-4B14-8879-A71143CCC5D1}" srcOrd="1" destOrd="0" presId="urn:microsoft.com/office/officeart/2005/8/layout/vList2"/>
    <dgm:cxn modelId="{D6AEFA09-AB72-4048-87DD-462BDA157F17}" type="presParOf" srcId="{C3D020A6-0433-4522-B7A2-DB79DF3101FC}" destId="{6D65BC02-8495-44E6-B362-256DF011CFE0}" srcOrd="2" destOrd="0" presId="urn:microsoft.com/office/officeart/2005/8/layout/vList2"/>
    <dgm:cxn modelId="{FFFB8004-0B43-440F-A63A-FE8B50B92DBC}" type="presParOf" srcId="{C3D020A6-0433-4522-B7A2-DB79DF3101FC}" destId="{4E3C418F-8878-475A-9290-CF8F87F205FC}" srcOrd="3" destOrd="0" presId="urn:microsoft.com/office/officeart/2005/8/layout/vList2"/>
    <dgm:cxn modelId="{D7F7D042-B127-4A36-A94B-447A91844797}" type="presParOf" srcId="{C3D020A6-0433-4522-B7A2-DB79DF3101FC}" destId="{351AADFE-7207-40CE-A841-B44EC77F5109}" srcOrd="4" destOrd="0" presId="urn:microsoft.com/office/officeart/2005/8/layout/vList2"/>
    <dgm:cxn modelId="{CDF5D024-143D-4BF7-AA40-EFFB72E2B7CF}" type="presParOf" srcId="{C3D020A6-0433-4522-B7A2-DB79DF3101FC}" destId="{2EA2FD8C-36C2-4592-B2BB-3EA1E7D184F7}" srcOrd="5" destOrd="0" presId="urn:microsoft.com/office/officeart/2005/8/layout/vList2"/>
    <dgm:cxn modelId="{1525D286-89F5-439A-B318-9118F54F273B}" type="presParOf" srcId="{C3D020A6-0433-4522-B7A2-DB79DF3101FC}" destId="{4F7BCAB5-7DCB-4810-B7D1-B4584D4E7BB4}" srcOrd="6" destOrd="0" presId="urn:microsoft.com/office/officeart/2005/8/layout/vList2"/>
    <dgm:cxn modelId="{F61B18F8-E3D4-43C9-8247-527BDBD8DEEC}" type="presParOf" srcId="{C3D020A6-0433-4522-B7A2-DB79DF3101FC}" destId="{6C7E253A-37C8-4329-92D2-11F0CC3E86E8}" srcOrd="7" destOrd="0" presId="urn:microsoft.com/office/officeart/2005/8/layout/vList2"/>
    <dgm:cxn modelId="{E83EAE50-8DB9-4A39-B4CC-D05B555D2E20}" type="presParOf" srcId="{C3D020A6-0433-4522-B7A2-DB79DF3101FC}" destId="{EAB0B800-075F-4DB2-A9DA-C16DE008A0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694399"/>
          <a:ext cx="596134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Kolumbove ekspedicije i dobri odnosi s domorodačkim stanovništvom</a:t>
          </a:r>
          <a:endParaRPr lang="en-US" sz="2400" kern="1200" dirty="0"/>
        </a:p>
      </dsp:txBody>
      <dsp:txXfrm>
        <a:off x="0" y="694399"/>
        <a:ext cx="5961345" cy="1216800"/>
      </dsp:txXfrm>
    </dsp:sp>
    <dsp:sp modelId="{2CFF0E8F-D6CE-4A1E-84C7-BA32609154A9}">
      <dsp:nvSpPr>
        <dsp:cNvPr id="0" name=""/>
        <dsp:cNvSpPr/>
      </dsp:nvSpPr>
      <dsp:spPr>
        <a:xfrm>
          <a:off x="0" y="2098400"/>
          <a:ext cx="5961345" cy="1216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Razvijeni prihvatljivi trgovački odnosi</a:t>
          </a:r>
          <a:endParaRPr lang="en-US" sz="2400" kern="1200" dirty="0"/>
        </a:p>
      </dsp:txBody>
      <dsp:txXfrm>
        <a:off x="0" y="2098400"/>
        <a:ext cx="5961345" cy="1216800"/>
      </dsp:txXfrm>
    </dsp:sp>
    <dsp:sp modelId="{230B743D-23C4-489C-8572-FAF728396D95}">
      <dsp:nvSpPr>
        <dsp:cNvPr id="0" name=""/>
        <dsp:cNvSpPr/>
      </dsp:nvSpPr>
      <dsp:spPr>
        <a:xfrm>
          <a:off x="0" y="3502400"/>
          <a:ext cx="5961345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Nove zemlje i Španjolska vlast</a:t>
          </a:r>
          <a:endParaRPr lang="en-US" sz="2400" kern="1200" dirty="0"/>
        </a:p>
      </dsp:txBody>
      <dsp:txXfrm>
        <a:off x="0" y="3502400"/>
        <a:ext cx="5961345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Dolazak konkvistadora u Ameriku i sukobi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FC318EA6-563A-4063-B129-1CBF167B0087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Konkvistador – vojnik, pobjednik, osvajač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1405D37B-35C2-4574-9E43-80F0247E2113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Potraga za blagom i luksuznom robom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3BBDF1B6-F435-4AB6-B736-5B4C3AA6CF75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s naprednim kulturama Maja i Asteka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725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Narod Asteka živio u Meksiku, u carstvu živjelo oko pet milijuna ljudi</a:t>
          </a:r>
          <a:endParaRPr lang="en-US" sz="2400" kern="1200" dirty="0"/>
        </a:p>
      </dsp:txBody>
      <dsp:txXfrm>
        <a:off x="0" y="725243"/>
        <a:ext cx="7037387" cy="1216800"/>
      </dsp:txXfrm>
    </dsp:sp>
    <dsp:sp modelId="{E8F625C8-4F68-4689-9AA9-E6567016D03C}">
      <dsp:nvSpPr>
        <dsp:cNvPr id="0" name=""/>
        <dsp:cNvSpPr/>
      </dsp:nvSpPr>
      <dsp:spPr>
        <a:xfrm>
          <a:off x="0" y="2129243"/>
          <a:ext cx="7037387" cy="1216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Civilizacija na vrhuncu moći s glavnim gradom Tenochtitlanom</a:t>
          </a:r>
          <a:endParaRPr lang="en-US" sz="2400" kern="1200" dirty="0"/>
        </a:p>
      </dsp:txBody>
      <dsp:txXfrm>
        <a:off x="0" y="2129243"/>
        <a:ext cx="7037387" cy="1216800"/>
      </dsp:txXfrm>
    </dsp:sp>
    <dsp:sp modelId="{5F53B17E-9768-483C-9A7F-1A4C6CA0EF36}">
      <dsp:nvSpPr>
        <dsp:cNvPr id="0" name=""/>
        <dsp:cNvSpPr/>
      </dsp:nvSpPr>
      <dsp:spPr>
        <a:xfrm>
          <a:off x="0" y="3533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Gradili veličanstvene kamene gradove, pune blaga</a:t>
          </a:r>
          <a:endParaRPr lang="en-US" sz="2400" kern="1200" dirty="0"/>
        </a:p>
      </dsp:txBody>
      <dsp:txXfrm>
        <a:off x="0" y="3533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Narod Inka živio je na prostoru današnje države Peru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F9229F14-FCEE-4CF2-A89E-320A9AACF2FD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Napredna kultura na prostoru Južne Amerike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A3560621-E064-4252-BEE6-1A99A452615D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Gradili veličanstvene kamene gradove, pune blaga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864852CA-C809-4D5F-837D-4F913D61D60B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„Sinovi sunca”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A46B0F09-B2DD-4A51-B63A-879A74C15529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Carstvo uništio Francisco Pizarro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1781"/>
          <a:ext cx="6589260" cy="958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Gospodarske promjene</a:t>
          </a:r>
          <a:endParaRPr lang="en-US" sz="2400" kern="1200" dirty="0"/>
        </a:p>
      </dsp:txBody>
      <dsp:txXfrm>
        <a:off x="0" y="1781"/>
        <a:ext cx="6589260" cy="958230"/>
      </dsp:txXfrm>
    </dsp:sp>
    <dsp:sp modelId="{6BC1BF7B-B054-4257-AC7C-9D3EF034724E}">
      <dsp:nvSpPr>
        <dsp:cNvPr id="0" name=""/>
        <dsp:cNvSpPr/>
      </dsp:nvSpPr>
      <dsp:spPr>
        <a:xfrm>
          <a:off x="0" y="1072331"/>
          <a:ext cx="6589260" cy="95823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trgovine preko Atlantskog oceana</a:t>
          </a:r>
          <a:endParaRPr lang="en-US" sz="2400" kern="1200" dirty="0"/>
        </a:p>
      </dsp:txBody>
      <dsp:txXfrm>
        <a:off x="0" y="1072331"/>
        <a:ext cx="6589260" cy="958230"/>
      </dsp:txXfrm>
    </dsp:sp>
    <dsp:sp modelId="{E2E62AB6-ECF8-4916-8384-24956414CC30}">
      <dsp:nvSpPr>
        <dsp:cNvPr id="0" name=""/>
        <dsp:cNvSpPr/>
      </dsp:nvSpPr>
      <dsp:spPr>
        <a:xfrm>
          <a:off x="0" y="2142881"/>
          <a:ext cx="6589260" cy="9582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Razmjena dobara na relaciji Europa – Amerika i obrnuto</a:t>
          </a:r>
          <a:endParaRPr lang="en-US" sz="2400" kern="1200" dirty="0"/>
        </a:p>
      </dsp:txBody>
      <dsp:txXfrm>
        <a:off x="0" y="2142881"/>
        <a:ext cx="6589260" cy="958230"/>
      </dsp:txXfrm>
    </dsp:sp>
    <dsp:sp modelId="{DE04FA34-3CF1-430D-97A8-A04E4702137F}">
      <dsp:nvSpPr>
        <dsp:cNvPr id="0" name=""/>
        <dsp:cNvSpPr/>
      </dsp:nvSpPr>
      <dsp:spPr>
        <a:xfrm>
          <a:off x="0" y="3213431"/>
          <a:ext cx="6589260" cy="95823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Slabljenje trgovine na Sredozemnom moru</a:t>
          </a:r>
          <a:endParaRPr lang="en-US" sz="2400" kern="1200" dirty="0"/>
        </a:p>
      </dsp:txBody>
      <dsp:txXfrm>
        <a:off x="0" y="3213431"/>
        <a:ext cx="6589260" cy="958230"/>
      </dsp:txXfrm>
    </dsp:sp>
    <dsp:sp modelId="{3EF9B084-2C00-40E8-8C49-64E3ECB72D12}">
      <dsp:nvSpPr>
        <dsp:cNvPr id="0" name=""/>
        <dsp:cNvSpPr/>
      </dsp:nvSpPr>
      <dsp:spPr>
        <a:xfrm>
          <a:off x="0" y="4283981"/>
          <a:ext cx="6589260" cy="9582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gradova i država Zapadne Europe</a:t>
          </a:r>
          <a:endParaRPr lang="en-US" sz="2400" kern="1200" dirty="0"/>
        </a:p>
      </dsp:txBody>
      <dsp:txXfrm>
        <a:off x="0" y="4283981"/>
        <a:ext cx="6589260" cy="9582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Istraživači i misionari u Novom svijetu</a:t>
          </a:r>
          <a:endParaRPr lang="en-US" sz="2400" kern="1200" dirty="0"/>
        </a:p>
      </dsp:txBody>
      <dsp:txXfrm>
        <a:off x="0" y="26749"/>
        <a:ext cx="6594475" cy="973440"/>
      </dsp:txXfrm>
    </dsp:sp>
    <dsp:sp modelId="{7ABA026C-E2F1-4DB7-A2B9-D3EAD8A812B0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Kolonije postale bogatim izvorom sirovina</a:t>
          </a:r>
          <a:endParaRPr lang="en-US" sz="2400" kern="1200" dirty="0"/>
        </a:p>
      </dsp:txBody>
      <dsp:txXfrm>
        <a:off x="0" y="1149949"/>
        <a:ext cx="6594475" cy="973440"/>
      </dsp:txXfrm>
    </dsp:sp>
    <dsp:sp modelId="{CA3CAAB8-BDB7-4D95-B055-E4F30A76C21B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Besplatni robovski rad starosjedilačkog stanovništva</a:t>
          </a:r>
          <a:endParaRPr lang="en-US" sz="2400" kern="1200" dirty="0"/>
        </a:p>
      </dsp:txBody>
      <dsp:txXfrm>
        <a:off x="0" y="2273149"/>
        <a:ext cx="6594475" cy="973440"/>
      </dsp:txXfrm>
    </dsp:sp>
    <dsp:sp modelId="{57B86441-EC11-48CE-AD2A-980BB273A941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Starosjedilačko stanovništvo pred izumiranjem</a:t>
          </a:r>
          <a:endParaRPr lang="en-US" sz="2400" kern="1200" dirty="0"/>
        </a:p>
      </dsp:txBody>
      <dsp:txXfrm>
        <a:off x="0" y="3396349"/>
        <a:ext cx="6594475" cy="973440"/>
      </dsp:txXfrm>
    </dsp:sp>
    <dsp:sp modelId="{7521F2EC-580E-499E-9BB5-B5347CC32F25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Početak trgovine robovima i dovoženje crnog stanovništva iz Afrike</a:t>
          </a:r>
          <a:endParaRPr lang="en-US" sz="2400" kern="1200" dirty="0"/>
        </a:p>
      </dsp:txBody>
      <dsp:txXfrm>
        <a:off x="0" y="4519549"/>
        <a:ext cx="6594475" cy="9734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836"/>
          <a:ext cx="6589260" cy="2569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Iz Amerike u Europu </a:t>
          </a:r>
          <a:r>
            <a:rPr lang="en-US" sz="3600" kern="1200" dirty="0" err="1"/>
            <a:t>su</a:t>
          </a:r>
          <a:r>
            <a:rPr lang="en-US" sz="3600" kern="1200" dirty="0"/>
            <a:t> </a:t>
          </a:r>
          <a:r>
            <a:rPr lang="hr-HR" sz="3600" kern="1200" dirty="0"/>
            <a:t>uneseni: krumpir, kukuruz, duhan, purani, bundeva, grah, rajčica, suncokret, ananas</a:t>
          </a:r>
          <a:r>
            <a:rPr lang="en-US" sz="3600" kern="1200" dirty="0"/>
            <a:t>.</a:t>
          </a:r>
        </a:p>
      </dsp:txBody>
      <dsp:txXfrm>
        <a:off x="0" y="836"/>
        <a:ext cx="6589260" cy="2569319"/>
      </dsp:txXfrm>
    </dsp:sp>
    <dsp:sp modelId="{60B0F37C-DE08-445A-889F-B933E233DDA5}">
      <dsp:nvSpPr>
        <dsp:cNvPr id="0" name=""/>
        <dsp:cNvSpPr/>
      </dsp:nvSpPr>
      <dsp:spPr>
        <a:xfrm>
          <a:off x="0" y="2673836"/>
          <a:ext cx="6589260" cy="25693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Iz Europe u Ameriku </a:t>
          </a:r>
          <a:r>
            <a:rPr lang="en-US" sz="3600" kern="1200" dirty="0" err="1"/>
            <a:t>su</a:t>
          </a:r>
          <a:r>
            <a:rPr lang="en-US" sz="3600" kern="1200" dirty="0"/>
            <a:t> </a:t>
          </a:r>
          <a:r>
            <a:rPr lang="hr-HR" sz="3600" kern="1200" dirty="0"/>
            <a:t>uneseni: konji, koze, golubovi, lan, limun, masline, naranče, riža, patke</a:t>
          </a:r>
          <a:r>
            <a:rPr lang="en-US" sz="3600" kern="1200" dirty="0"/>
            <a:t>.</a:t>
          </a:r>
        </a:p>
      </dsp:txBody>
      <dsp:txXfrm>
        <a:off x="0" y="2673836"/>
        <a:ext cx="6589260" cy="256931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A17570-A89B-4DB0-9237-633F22EEC818}">
      <dsp:nvSpPr>
        <dsp:cNvPr id="0" name=""/>
        <dsp:cNvSpPr/>
      </dsp:nvSpPr>
      <dsp:spPr>
        <a:xfrm>
          <a:off x="0" y="205320"/>
          <a:ext cx="6589260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Kolonije postale golemo tržište europskih proizvoda</a:t>
          </a:r>
          <a:endParaRPr lang="en-US" sz="2300" kern="1200" dirty="0"/>
        </a:p>
      </dsp:txBody>
      <dsp:txXfrm>
        <a:off x="0" y="205320"/>
        <a:ext cx="6589260" cy="913678"/>
      </dsp:txXfrm>
    </dsp:sp>
    <dsp:sp modelId="{6D65BC02-8495-44E6-B362-256DF011CFE0}">
      <dsp:nvSpPr>
        <dsp:cNvPr id="0" name=""/>
        <dsp:cNvSpPr/>
      </dsp:nvSpPr>
      <dsp:spPr>
        <a:xfrm>
          <a:off x="0" y="1185238"/>
          <a:ext cx="6589260" cy="913678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Velike količine zlata i srebra koje su pristizale iz Novog svijeta pridonijele su padu njihove vrijednosti</a:t>
          </a:r>
          <a:endParaRPr lang="en-US" sz="2300" kern="1200" dirty="0"/>
        </a:p>
      </dsp:txBody>
      <dsp:txXfrm>
        <a:off x="0" y="1185238"/>
        <a:ext cx="6589260" cy="913678"/>
      </dsp:txXfrm>
    </dsp:sp>
    <dsp:sp modelId="{351AADFE-7207-40CE-A841-B44EC77F5109}">
      <dsp:nvSpPr>
        <dsp:cNvPr id="0" name=""/>
        <dsp:cNvSpPr/>
      </dsp:nvSpPr>
      <dsp:spPr>
        <a:xfrm>
          <a:off x="0" y="2165157"/>
          <a:ext cx="6589260" cy="91367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Naglo porasla cijena poljoprivrednih i obrtničkih proizvoda</a:t>
          </a:r>
          <a:endParaRPr lang="en-US" sz="2300" kern="1200" dirty="0"/>
        </a:p>
      </dsp:txBody>
      <dsp:txXfrm>
        <a:off x="0" y="2165157"/>
        <a:ext cx="6589260" cy="913678"/>
      </dsp:txXfrm>
    </dsp:sp>
    <dsp:sp modelId="{4F7BCAB5-7DCB-4810-B7D1-B4584D4E7BB4}">
      <dsp:nvSpPr>
        <dsp:cNvPr id="0" name=""/>
        <dsp:cNvSpPr/>
      </dsp:nvSpPr>
      <dsp:spPr>
        <a:xfrm>
          <a:off x="0" y="3145075"/>
          <a:ext cx="6589260" cy="913678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Velika geografska otkrića potvrdila oblik Zemlje</a:t>
          </a:r>
          <a:endParaRPr lang="en-US" sz="2300" kern="1200" dirty="0"/>
        </a:p>
      </dsp:txBody>
      <dsp:txXfrm>
        <a:off x="0" y="3145075"/>
        <a:ext cx="6589260" cy="913678"/>
      </dsp:txXfrm>
    </dsp:sp>
    <dsp:sp modelId="{EAB0B800-075F-4DB2-A9DA-C16DE008A0FF}">
      <dsp:nvSpPr>
        <dsp:cNvPr id="0" name=""/>
        <dsp:cNvSpPr/>
      </dsp:nvSpPr>
      <dsp:spPr>
        <a:xfrm>
          <a:off x="0" y="4124994"/>
          <a:ext cx="6589260" cy="9136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Razvijaju se nove trgovačke velesile na Atlantskom oceanu</a:t>
          </a:r>
          <a:endParaRPr lang="en-US" sz="2300" kern="1200" dirty="0"/>
        </a:p>
      </dsp:txBody>
      <dsp:txXfrm>
        <a:off x="0" y="4124994"/>
        <a:ext cx="6589260" cy="91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Umjetnički prikaz </a:t>
            </a:r>
            <a:r>
              <a:rPr lang="hr-HR" dirty="0" err="1"/>
              <a:t>astečkoga</a:t>
            </a:r>
            <a:r>
              <a:rPr lang="hr-HR" dirty="0"/>
              <a:t> grada </a:t>
            </a:r>
            <a:r>
              <a:rPr lang="hr-HR" sz="1200" dirty="0"/>
              <a:t>Tenochtitlana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Hernando </a:t>
            </a:r>
            <a:r>
              <a:rPr lang="hr-HR" dirty="0" err="1"/>
              <a:t>Cortez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Francisco Pizarro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konkvistadora kako ulaze u </a:t>
            </a:r>
            <a:r>
              <a:rPr lang="hr-HR" sz="1200" dirty="0" err="1"/>
              <a:t>Tenochtitlan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robovskog rada na plantaži šećera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57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Posljedice geografskih otkrića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Gospodarske posljedice velikih geografskih otkrića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Posljedice geografskih otkrića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0157421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Posljedice geografskih otkrića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4739792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Klio 6\13803_KLIO 6 frontal 2020 Package\New folder\Slaves_cutting_the_sugar_cane_-_Ten_Views_in_the_Island_of_Antigua_(1823),_plate_IV_-_B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193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Posljedice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geografskih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otkrića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FE685815-1EC7-4BA0-9993-A9FC4B5B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089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1696377-BC69-4C7C-8DDA-79DD09A73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800" y="603424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Klio 6\13803_KLIO 6 frontal 2020 Package\New folder\krumpir.jpg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</a:blip>
          <a:srcRect t="6610" b="91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Posljedice geografskih otkrića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xmlns="" id="{8C1BF485-954E-4B9E-9025-91ACBD9A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199" y="5154168"/>
            <a:ext cx="3398435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chemeClr val="tx2"/>
                </a:solidFill>
              </a:rPr>
              <a:t>Krumpir</a:t>
            </a:r>
            <a:r>
              <a:rPr lang="en-US" sz="2400" dirty="0">
                <a:solidFill>
                  <a:schemeClr val="tx2"/>
                </a:solidFill>
              </a:rPr>
              <a:t> je </a:t>
            </a:r>
            <a:r>
              <a:rPr lang="en-US" sz="2400" dirty="0" err="1">
                <a:solidFill>
                  <a:schemeClr val="tx2"/>
                </a:solidFill>
              </a:rPr>
              <a:t>jedna</a:t>
            </a:r>
            <a:r>
              <a:rPr lang="en-US" sz="2400" dirty="0">
                <a:solidFill>
                  <a:schemeClr val="tx2"/>
                </a:solidFill>
              </a:rPr>
              <a:t> od </a:t>
            </a:r>
            <a:r>
              <a:rPr lang="en-US" sz="2400" dirty="0" err="1">
                <a:solidFill>
                  <a:schemeClr val="tx2"/>
                </a:solidFill>
              </a:rPr>
              <a:t>najvažnijih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namirnica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koje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unesene</a:t>
            </a:r>
            <a:r>
              <a:rPr lang="en-US" sz="2400" dirty="0">
                <a:solidFill>
                  <a:schemeClr val="tx2"/>
                </a:solidFill>
              </a:rPr>
              <a:t> u </a:t>
            </a:r>
            <a:r>
              <a:rPr lang="en-US" sz="2400" dirty="0" err="1">
                <a:solidFill>
                  <a:schemeClr val="tx2"/>
                </a:solidFill>
              </a:rPr>
              <a:t>Europu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iz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Amerike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175894AC-641A-4E30-8EF7-26B90321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049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5EA08FB-8F56-470E-8A2D-C92643892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948" y="5935805"/>
            <a:ext cx="2804862" cy="140243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Posljedice geografskih otkrića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9649204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344094-430A-400B-804B-910E696A1A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53C67DF-7782-4E57-AB9B-F1B4811AD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4514EF-B950-4453-AD4E-2C9BDE05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/>
              <a:t>Posljedice geografskih otkrića</a:t>
            </a:r>
            <a:endParaRPr lang="hr-H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03A5AE3-BD30-455C-842B-7626C8BEF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DBECAA5-1F2D-470D-875C-8F2C2CA3E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4616667-C305-47F3-8E5C-BAA5BA597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3977878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17D5E6AC-6DDD-48F2-9720-D258A812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3426" y="35862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0C67F73-9CDF-4825-BD15-50A562263F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575" y="579913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01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085" y="2240181"/>
            <a:ext cx="6235759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400" dirty="0"/>
              <a:t>Kolumbove ekspedicije i dobri odnosi s domorodačkim stanovništvom</a:t>
            </a:r>
            <a:endParaRPr lang="en-US" sz="2400" dirty="0"/>
          </a:p>
          <a:p>
            <a:pPr lvl="0"/>
            <a:r>
              <a:rPr lang="hr-HR" sz="2400" dirty="0"/>
              <a:t>Razvijeni prihvatljivi trgovački odnosi</a:t>
            </a:r>
          </a:p>
          <a:p>
            <a:pPr lvl="0"/>
            <a:r>
              <a:rPr lang="hr-HR" sz="2400" dirty="0"/>
              <a:t>Dolazak konkvistadora u Ameriku i sukobi</a:t>
            </a:r>
            <a:endParaRPr lang="en-US" sz="2400" dirty="0"/>
          </a:p>
          <a:p>
            <a:pPr lvl="0"/>
            <a:r>
              <a:rPr lang="hr-HR" sz="2400" dirty="0"/>
              <a:t>Konkvistador – vojnik, pobjednik, osvajač</a:t>
            </a:r>
            <a:endParaRPr lang="en-US" sz="2400" dirty="0"/>
          </a:p>
          <a:p>
            <a:pPr lvl="0"/>
            <a:r>
              <a:rPr lang="hr-HR" sz="2400" dirty="0"/>
              <a:t>Potraga za blagom i luksuznom robom</a:t>
            </a:r>
            <a:endParaRPr lang="en-US" sz="2400" dirty="0"/>
          </a:p>
          <a:p>
            <a:pPr lvl="0"/>
            <a:r>
              <a:rPr lang="hr-HR" sz="2400" dirty="0"/>
              <a:t>Sukob s naprednim kulturama Maja i Asteka</a:t>
            </a:r>
          </a:p>
          <a:p>
            <a:pPr lvl="0"/>
            <a:r>
              <a:rPr lang="hr-HR" sz="2400" dirty="0"/>
              <a:t>Narod Asteka živio u Meksiku</a:t>
            </a:r>
          </a:p>
          <a:p>
            <a:pPr lvl="0"/>
            <a:r>
              <a:rPr lang="hr-HR" sz="2400" dirty="0"/>
              <a:t>Civilizacija na vrhuncu moći s glavnim gradom </a:t>
            </a:r>
            <a:r>
              <a:rPr lang="hr-HR" sz="2400" dirty="0" err="1"/>
              <a:t>Tenochtitlanom</a:t>
            </a:r>
            <a:endParaRPr lang="en-US" sz="2400" dirty="0"/>
          </a:p>
          <a:p>
            <a:pPr lvl="0"/>
            <a:r>
              <a:rPr lang="hr-HR" sz="2400" dirty="0"/>
              <a:t>Gradili veličanstvene kamene gradove, pune blaga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6" y="2289328"/>
            <a:ext cx="673161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Neutaživa glad za zlatom </a:t>
            </a:r>
          </a:p>
          <a:p>
            <a:pPr lvl="0"/>
            <a:r>
              <a:rPr lang="en-US" sz="2400" dirty="0"/>
              <a:t>N</a:t>
            </a:r>
            <a:r>
              <a:rPr lang="hr-HR" sz="2400" dirty="0" err="1"/>
              <a:t>emilosrdne</a:t>
            </a:r>
            <a:r>
              <a:rPr lang="hr-HR" sz="2400" dirty="0"/>
              <a:t> pljačke domaćeg stanovništva</a:t>
            </a:r>
            <a:endParaRPr lang="en-US" sz="2400" dirty="0"/>
          </a:p>
          <a:p>
            <a:r>
              <a:rPr lang="hr-HR" sz="2400" dirty="0"/>
              <a:t>Hernando </a:t>
            </a:r>
            <a:r>
              <a:rPr lang="hr-HR" sz="2400" dirty="0" err="1"/>
              <a:t>Cortez</a:t>
            </a:r>
            <a:r>
              <a:rPr lang="hr-HR" sz="2400" dirty="0"/>
              <a:t> uništio državu Asteka </a:t>
            </a:r>
          </a:p>
          <a:p>
            <a:pPr lvl="0"/>
            <a:r>
              <a:rPr lang="hr-HR" sz="2400" dirty="0"/>
              <a:t>Narod Inka živio je na prostoru današnje države Peru</a:t>
            </a:r>
            <a:endParaRPr lang="en-US" sz="2400" dirty="0"/>
          </a:p>
          <a:p>
            <a:pPr lvl="0"/>
            <a:r>
              <a:rPr lang="hr-HR" sz="2400" dirty="0"/>
              <a:t>Gradili veličanstvene kamene gradove, pune blaga</a:t>
            </a:r>
            <a:endParaRPr lang="en-US" sz="2400" dirty="0"/>
          </a:p>
          <a:p>
            <a:pPr lvl="0"/>
            <a:r>
              <a:rPr lang="hr-HR" sz="2400" dirty="0"/>
              <a:t>„Sinovi sunca”</a:t>
            </a:r>
            <a:endParaRPr lang="en-US" sz="2400" dirty="0"/>
          </a:p>
          <a:p>
            <a:pPr lvl="0"/>
            <a:r>
              <a:rPr lang="hr-HR" sz="2400" dirty="0"/>
              <a:t>Carstvo uništio Francisco Pizarro</a:t>
            </a:r>
            <a:endParaRPr lang="hr-HR" sz="1400" dirty="0"/>
          </a:p>
          <a:p>
            <a:endParaRPr lang="hr-HR" sz="2400" dirty="0">
              <a:solidFill>
                <a:srgbClr val="FEFFFF"/>
              </a:solidFill>
            </a:endParaRPr>
          </a:p>
          <a:p>
            <a:endParaRPr lang="hr-HR" sz="2400" dirty="0">
              <a:solidFill>
                <a:srgbClr val="FEFFFF"/>
              </a:solidFill>
            </a:endParaRPr>
          </a:p>
          <a:p>
            <a:endParaRPr lang="en-US" sz="2400" dirty="0">
              <a:solidFill>
                <a:srgbClr val="FEFFFF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26" y="2060848"/>
            <a:ext cx="6474470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400" dirty="0"/>
              <a:t>Gospodarske promjene</a:t>
            </a:r>
            <a:endParaRPr lang="en-US" sz="2400" dirty="0"/>
          </a:p>
          <a:p>
            <a:pPr lvl="0"/>
            <a:r>
              <a:rPr lang="hr-HR" sz="2400" dirty="0"/>
              <a:t>Razvoj trgovine preko Atlantskog oceana</a:t>
            </a:r>
            <a:endParaRPr lang="en-US" sz="2400" dirty="0"/>
          </a:p>
          <a:p>
            <a:pPr lvl="0"/>
            <a:r>
              <a:rPr lang="hr-HR" sz="2400" dirty="0"/>
              <a:t>Razmjena dobara na relaciji Europa – Amerika i obrnuto</a:t>
            </a:r>
            <a:endParaRPr lang="en-US" sz="2400" dirty="0"/>
          </a:p>
          <a:p>
            <a:pPr lvl="0"/>
            <a:r>
              <a:rPr lang="hr-HR" sz="2400" dirty="0"/>
              <a:t>Slabljenje trgovine na Sredozemnom moru</a:t>
            </a:r>
            <a:endParaRPr lang="en-US" sz="2400" dirty="0"/>
          </a:p>
          <a:p>
            <a:pPr lvl="0"/>
            <a:r>
              <a:rPr lang="hr-HR" sz="2400" dirty="0"/>
              <a:t>Razvoj gradova i država Zapadne Europe</a:t>
            </a:r>
          </a:p>
          <a:p>
            <a:pPr lvl="0"/>
            <a:r>
              <a:rPr lang="hr-HR" sz="2400" dirty="0"/>
              <a:t>Istraživači i misionari u Novom svijetu</a:t>
            </a:r>
            <a:endParaRPr lang="en-US" sz="2400" dirty="0"/>
          </a:p>
          <a:p>
            <a:pPr lvl="0"/>
            <a:r>
              <a:rPr lang="hr-HR" sz="2400" dirty="0"/>
              <a:t>Kolonije postale bogatim izvorom sirovina</a:t>
            </a:r>
            <a:endParaRPr lang="en-US" sz="2400" dirty="0"/>
          </a:p>
          <a:p>
            <a:pPr lvl="0"/>
            <a:r>
              <a:rPr lang="hr-HR" sz="2400" dirty="0"/>
              <a:t>Besplatni robovski rad starosjedilačkog stanovništva</a:t>
            </a:r>
            <a:endParaRPr lang="en-US" sz="2400" dirty="0"/>
          </a:p>
          <a:p>
            <a:pPr lvl="0"/>
            <a:r>
              <a:rPr lang="hr-HR" sz="2400" dirty="0"/>
              <a:t>Početak trgovine robovima i dovoženje crnog stanovništva iz Afrike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68425D-A422-417B-8945-C03A658D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49C755D-820F-444A-9F36-40608B88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Kolonije postale golemo tržište europskih proizvoda</a:t>
            </a:r>
            <a:endParaRPr lang="en-US" sz="2400" dirty="0"/>
          </a:p>
          <a:p>
            <a:pPr lvl="0"/>
            <a:r>
              <a:rPr lang="hr-HR" sz="2400" dirty="0"/>
              <a:t>Naglo porasla cijena poljoprivrednih i obrtničkih proizvoda</a:t>
            </a:r>
            <a:endParaRPr lang="en-US" sz="2400" dirty="0"/>
          </a:p>
          <a:p>
            <a:pPr lvl="0"/>
            <a:r>
              <a:rPr lang="hr-HR" sz="2400" dirty="0"/>
              <a:t>Velika geografska otkrića potvrdila oblik Zemlje</a:t>
            </a:r>
            <a:endParaRPr lang="en-US" sz="2400" dirty="0"/>
          </a:p>
          <a:p>
            <a:pPr lvl="0"/>
            <a:r>
              <a:rPr lang="hr-HR" sz="2400" dirty="0"/>
              <a:t>Razvijaju se nove trgovačke velesile na Atlantskom oceanu</a:t>
            </a:r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CC132AF-B982-4477-B1C6-CB05C56E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1910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D7D413C-8B75-41E5-BA54-0C9E093D6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66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60161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Posljedice geografskih otkrića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3060423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2" y="687388"/>
            <a:ext cx="3414369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Posljedice geografskih otkrića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116530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4" y="836712"/>
            <a:ext cx="340578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Posljedice geografskih otkrića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74747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FBD4BA0-5E13-4403-B4A7-40DF3A018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22F0806-F5D8-4CCD-A924-6CC3D7BB2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xmlns="" id="{C48C9CA8-31F2-4E7F-B5F8-52BB1996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C590ED89-E9C6-402B-8700-DCDA669522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1A6861F9-7385-40F8-BA83-B8DFF7F33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D41F8744-72EA-46E8-ABFE-852031D4A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9F0E0968-3DB0-43C4-8318-A6D9119D4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33CE9E31-D43C-454C-BFBE-C030D98E2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3927A156-CD49-44E3-BA78-CE0AA0250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2B83C26B-3353-4E6D-86D4-9461A7A86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xmlns="" id="{2FB70090-1FB7-4335-9B1E-1E7EC6A2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xmlns="" id="{B862257F-455F-4E18-A480-B22E8EFE1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xmlns="" id="{3C9DF0C4-8430-481B-B3E7-B8F79BC0F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xmlns="" id="{91D50B8E-D94F-4944-9FD2-08DD35E29B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xmlns="" id="{9B0A066C-DC3D-4E53-AC63-00DF45416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xmlns="" id="{D2D040EF-76C0-496D-8C72-9DB143C3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xmlns="" id="{15FC8221-21EA-4D83-809B-108B7E0C5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5A181F7D-35FA-49F3-8BCB-5D7250BA4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xmlns="" id="{188DFD0A-AECC-43FC-B06B-D2A8A2EB9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xmlns="" id="{1769DE60-D3FA-40D0-96A4-6BEAD0C38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xmlns="" id="{18E5EA87-065F-44FB-B99A-484483E31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5202936"/>
            <a:ext cx="9436608" cy="78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000" dirty="0">
                <a:solidFill>
                  <a:schemeClr val="bg1"/>
                </a:solidFill>
              </a:rPr>
              <a:t>Posljedice geografskih otkrića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AAD11E8B-5A2B-4300-B721-84E03A6E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46D11E-8963-47C7-AA9B-DF270F065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  <p:pic>
        <p:nvPicPr>
          <p:cNvPr id="2050" name="Picture 2" descr="F:\Klio 6\13803_KLIO 6 frontal 2020 Package\New folder\El_templo_mayor_en_Tenochtitlan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782" y="709613"/>
            <a:ext cx="6484186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A44CB4EE-83AD-4C56-872E-1E3F03E70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9255E12D-D5B1-4FC4-8749-1071889607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xmlns="" id="{9B20A794-0515-443F-9764-44A6569EC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F:\Klio 6\13803_KLIO 6 frontal 2020 Package\New folder\Hernan_Fernando_Cortes.jpg"/>
          <p:cNvPicPr>
            <a:picLocks noChangeAspect="1" noChangeArrowheads="1"/>
          </p:cNvPicPr>
          <p:nvPr/>
        </p:nvPicPr>
        <p:blipFill rotWithShape="1">
          <a:blip r:embed="rId3" cstate="print"/>
          <a:srcRect l="4768" r="3" b="3"/>
          <a:stretch/>
        </p:blipFill>
        <p:spPr bwMode="auto">
          <a:xfrm>
            <a:off x="1" y="1"/>
            <a:ext cx="4634682" cy="6141008"/>
          </a:xfrm>
          <a:prstGeom prst="rect">
            <a:avLst/>
          </a:prstGeom>
          <a:noFill/>
        </p:spPr>
      </p:pic>
      <p:sp>
        <p:nvSpPr>
          <p:cNvPr id="82" name="Rectangle 8">
            <a:extLst>
              <a:ext uri="{FF2B5EF4-FFF2-40B4-BE49-F238E27FC236}">
                <a16:creationId xmlns:a16="http://schemas.microsoft.com/office/drawing/2014/main" xmlns="" id="{A9CE15CA-2228-4197-93B9-E41A1DC42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Posljedice </a:t>
            </a:r>
            <a:r>
              <a:rPr lang="en-US" sz="4000" dirty="0" err="1">
                <a:solidFill>
                  <a:srgbClr val="FFFFFF"/>
                </a:solidFill>
              </a:rPr>
              <a:t>geografskih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otkrića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xmlns="" id="{5B7F6774-1945-449D-AB42-5F4C91F4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pPr lvl="0"/>
            <a:r>
              <a:rPr lang="hr-HR" sz="2400" dirty="0">
                <a:solidFill>
                  <a:srgbClr val="FEFFFF"/>
                </a:solidFill>
              </a:rPr>
              <a:t>Hernando </a:t>
            </a:r>
            <a:r>
              <a:rPr lang="hr-HR" sz="2400" dirty="0" err="1">
                <a:solidFill>
                  <a:srgbClr val="FEFFFF"/>
                </a:solidFill>
              </a:rPr>
              <a:t>Cortez</a:t>
            </a:r>
            <a:endParaRPr lang="hr-HR" sz="2400" dirty="0">
              <a:solidFill>
                <a:srgbClr val="FEFFFF"/>
              </a:solidFill>
            </a:endParaRPr>
          </a:p>
          <a:p>
            <a:pPr lvl="0"/>
            <a:r>
              <a:rPr lang="hr-HR" sz="2400" dirty="0">
                <a:solidFill>
                  <a:srgbClr val="FEFFFF"/>
                </a:solidFill>
              </a:rPr>
              <a:t>Neutaživa glad za zlatom </a:t>
            </a:r>
          </a:p>
          <a:p>
            <a:pPr lvl="0"/>
            <a:r>
              <a:rPr lang="en-US" sz="2400" dirty="0">
                <a:solidFill>
                  <a:srgbClr val="FEFFFF"/>
                </a:solidFill>
              </a:rPr>
              <a:t>N</a:t>
            </a:r>
            <a:r>
              <a:rPr lang="hr-HR" sz="2400" dirty="0">
                <a:solidFill>
                  <a:srgbClr val="FEFFFF"/>
                </a:solidFill>
              </a:rPr>
              <a:t>emilosrdne pljačke domaćeg stanovništva</a:t>
            </a:r>
            <a:endParaRPr lang="en-US" sz="2400" dirty="0">
              <a:solidFill>
                <a:srgbClr val="FEFFFF"/>
              </a:solidFill>
            </a:endParaRPr>
          </a:p>
          <a:p>
            <a:pPr lvl="0"/>
            <a:r>
              <a:rPr lang="hr-HR" sz="2400" dirty="0">
                <a:solidFill>
                  <a:srgbClr val="FEFFFF"/>
                </a:solidFill>
              </a:rPr>
              <a:t>Uništio državu Asteka u Meksiku</a:t>
            </a:r>
            <a:endParaRPr lang="en-US" sz="2400" dirty="0">
              <a:solidFill>
                <a:srgbClr val="FEFFFF"/>
              </a:solidFill>
            </a:endParaRPr>
          </a:p>
          <a:p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BC653F38-0DAF-4DBB-99EF-C4084F40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2443" y="-4383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A096BFE-9321-4AD9-A95F-3180CDCC2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60161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Posljedice geografskih otkrića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352963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/>
              <a:t>Posljedice </a:t>
            </a:r>
            <a:r>
              <a:rPr lang="en-US" sz="6000" dirty="0" err="1"/>
              <a:t>geografskih</a:t>
            </a:r>
            <a:r>
              <a:rPr lang="en-US" sz="6000" dirty="0"/>
              <a:t> </a:t>
            </a:r>
            <a:r>
              <a:rPr lang="en-US" sz="6000" dirty="0" err="1"/>
              <a:t>otkrića</a:t>
            </a:r>
            <a:endParaRPr lang="en-US" sz="6000" dirty="0"/>
          </a:p>
        </p:txBody>
      </p:sp>
      <p:sp>
        <p:nvSpPr>
          <p:cNvPr id="3076" name="Freeform: Shape 7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F:\Klio 6\13803_KLIO 6 frontal 2020 Package\New folder\Francisco Pizarro.jpg"/>
          <p:cNvPicPr>
            <a:picLocks noChangeAspect="1" noChangeArrowheads="1"/>
          </p:cNvPicPr>
          <p:nvPr/>
        </p:nvPicPr>
        <p:blipFill rotWithShape="1">
          <a:blip r:embed="rId3" cstate="print"/>
          <a:srcRect t="18888" r="-1" b="-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71760441-5BE6-4E0E-ABDB-EF323AB0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3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45B2948-A195-41BF-ADBE-D3367A198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723" y="598713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152" y="583707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400" dirty="0"/>
              <a:t>Posljedice geografskih otkrića</a:t>
            </a:r>
            <a:endParaRPr lang="en-US" sz="54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F:\Klio 6\13803_KLIO 6 frontal 2020 Package\New folder\Slika 15 - Konkvistad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43872" cy="6885083"/>
          </a:xfrm>
          <a:prstGeom prst="rect">
            <a:avLst/>
          </a:prstGeom>
          <a:noFill/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35F25B0C-4DCB-4C69-A944-2289B227FA26}"/>
              </a:ext>
            </a:extLst>
          </p:cNvPr>
          <p:cNvGrpSpPr/>
          <p:nvPr/>
        </p:nvGrpSpPr>
        <p:grpSpPr>
          <a:xfrm>
            <a:off x="5067211" y="3645024"/>
            <a:ext cx="6589260" cy="1216800"/>
            <a:chOff x="0" y="2013596"/>
            <a:chExt cx="6589260" cy="1216800"/>
          </a:xfrm>
        </p:grpSpPr>
        <p:sp>
          <p:nvSpPr>
            <p:cNvPr id="8" name="Pravokutnik: zaobljeni kutovi 7">
              <a:extLst>
                <a:ext uri="{FF2B5EF4-FFF2-40B4-BE49-F238E27FC236}">
                  <a16:creationId xmlns:a16="http://schemas.microsoft.com/office/drawing/2014/main" xmlns="" id="{0D2E93A6-C185-4123-B884-63BF25CEDAA6}"/>
                </a:ext>
              </a:extLst>
            </p:cNvPr>
            <p:cNvSpPr/>
            <p:nvPr/>
          </p:nvSpPr>
          <p:spPr>
            <a:xfrm>
              <a:off x="0" y="2013596"/>
              <a:ext cx="658926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avokutnik: zaobljeni kutovi 4">
              <a:extLst>
                <a:ext uri="{FF2B5EF4-FFF2-40B4-BE49-F238E27FC236}">
                  <a16:creationId xmlns:a16="http://schemas.microsoft.com/office/drawing/2014/main" xmlns="" id="{6C9D15EF-C1E2-4684-9BC7-B91AD838B671}"/>
                </a:ext>
              </a:extLst>
            </p:cNvPr>
            <p:cNvSpPr txBox="1"/>
            <p:nvPr/>
          </p:nvSpPr>
          <p:spPr>
            <a:xfrm>
              <a:off x="59399" y="2072995"/>
              <a:ext cx="6470462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kern="1200" dirty="0"/>
                <a:t>Pročitajte izvor u udžbeniku na stranici 132. i odgovorite na pitanja</a:t>
              </a:r>
              <a:r>
                <a:rPr lang="en-US" sz="2400" kern="1200" dirty="0"/>
                <a:t>.</a:t>
              </a:r>
            </a:p>
          </p:txBody>
        </p:sp>
      </p:grp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2A91EA90-36C4-4F98-A7CC-E9EE869A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49" y="2770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922E1FA-B381-4B16-BD0D-C16208EC6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68" y="591902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555</Words>
  <Application>Microsoft Office PowerPoint</Application>
  <PresentationFormat>Custom</PresentationFormat>
  <Paragraphs>102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Posljedice geografskih otkrića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Posljedice geografskih otkrića</dc:title>
  <dc:creator>Ivan Cuzic</dc:creator>
  <cp:lastModifiedBy>dvukelic</cp:lastModifiedBy>
  <cp:revision>2</cp:revision>
  <dcterms:created xsi:type="dcterms:W3CDTF">2020-10-04T14:32:02Z</dcterms:created>
  <dcterms:modified xsi:type="dcterms:W3CDTF">2020-10-05T08:48:42Z</dcterms:modified>
</cp:coreProperties>
</file>